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9300" r:id="rId4"/>
    <p:sldMasterId id="2147492009" r:id="rId5"/>
    <p:sldMasterId id="2147492027" r:id="rId6"/>
  </p:sldMasterIdLst>
  <p:notesMasterIdLst>
    <p:notesMasterId r:id="rId39"/>
  </p:notesMasterIdLst>
  <p:handoutMasterIdLst>
    <p:handoutMasterId r:id="rId40"/>
  </p:handoutMasterIdLst>
  <p:sldIdLst>
    <p:sldId id="690" r:id="rId7"/>
    <p:sldId id="802" r:id="rId8"/>
    <p:sldId id="803" r:id="rId9"/>
    <p:sldId id="831" r:id="rId10"/>
    <p:sldId id="804" r:id="rId11"/>
    <p:sldId id="701" r:id="rId12"/>
    <p:sldId id="817" r:id="rId13"/>
    <p:sldId id="801" r:id="rId14"/>
    <p:sldId id="832" r:id="rId15"/>
    <p:sldId id="709" r:id="rId16"/>
    <p:sldId id="783" r:id="rId17"/>
    <p:sldId id="816" r:id="rId18"/>
    <p:sldId id="711" r:id="rId19"/>
    <p:sldId id="791" r:id="rId20"/>
    <p:sldId id="807" r:id="rId21"/>
    <p:sldId id="788" r:id="rId22"/>
    <p:sldId id="827" r:id="rId23"/>
    <p:sldId id="829" r:id="rId24"/>
    <p:sldId id="830" r:id="rId25"/>
    <p:sldId id="815" r:id="rId26"/>
    <p:sldId id="805" r:id="rId27"/>
    <p:sldId id="833" r:id="rId28"/>
    <p:sldId id="837" r:id="rId29"/>
    <p:sldId id="835" r:id="rId30"/>
    <p:sldId id="838" r:id="rId31"/>
    <p:sldId id="813" r:id="rId32"/>
    <p:sldId id="811" r:id="rId33"/>
    <p:sldId id="812" r:id="rId34"/>
    <p:sldId id="839" r:id="rId35"/>
    <p:sldId id="840" r:id="rId36"/>
    <p:sldId id="841" r:id="rId37"/>
    <p:sldId id="842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417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7488" userDrawn="1">
          <p15:clr>
            <a:srgbClr val="A4A3A4"/>
          </p15:clr>
        </p15:guide>
        <p15:guide id="5" orient="horz" pos="144" userDrawn="1">
          <p15:clr>
            <a:srgbClr val="A4A3A4"/>
          </p15:clr>
        </p15:guide>
        <p15:guide id="6" orient="horz" pos="2496" userDrawn="1">
          <p15:clr>
            <a:srgbClr val="A4A3A4"/>
          </p15:clr>
        </p15:guide>
        <p15:guide id="7" orient="horz" pos="3936" userDrawn="1">
          <p15:clr>
            <a:srgbClr val="A4A3A4"/>
          </p15:clr>
        </p15:guide>
        <p15:guide id="8" orient="horz" pos="1104" userDrawn="1">
          <p15:clr>
            <a:srgbClr val="A4A3A4"/>
          </p15:clr>
        </p15:guide>
        <p15:guide id="9" pos="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xon, Matthew, Springer" initials="BMS" lastIdx="4" clrIdx="0"/>
  <p:cmAuthor id="1" name="Kerschnitzki, Michael, Dr." initials="KMD" lastIdx="9" clrIdx="1">
    <p:extLst>
      <p:ext uri="{19B8F6BF-5375-455C-9EA6-DF929625EA0E}">
        <p15:presenceInfo xmlns:p15="http://schemas.microsoft.com/office/powerpoint/2012/main" userId="S-1-5-21-1214440339-261478967-725345543-28223" providerId="AD"/>
      </p:ext>
    </p:extLst>
  </p:cmAuthor>
  <p:cmAuthor id="2" name="Di Lecce, Livio" initials="DLL" lastIdx="2" clrIdx="2">
    <p:extLst>
      <p:ext uri="{19B8F6BF-5375-455C-9EA6-DF929625EA0E}">
        <p15:presenceInfo xmlns:p15="http://schemas.microsoft.com/office/powerpoint/2012/main" userId="S-1-5-21-1214440339-261478967-725345543-250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00"/>
    <a:srgbClr val="FF99CC"/>
    <a:srgbClr val="00B0F0"/>
    <a:srgbClr val="0094C8"/>
    <a:srgbClr val="00D5D0"/>
    <a:srgbClr val="66FFFF"/>
    <a:srgbClr val="262671"/>
    <a:srgbClr val="333399"/>
    <a:srgbClr val="29297A"/>
    <a:srgbClr val="272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259" autoAdjust="0"/>
  </p:normalViewPr>
  <p:slideViewPr>
    <p:cSldViewPr>
      <p:cViewPr varScale="1">
        <p:scale>
          <a:sx n="68" d="100"/>
          <a:sy n="68" d="100"/>
        </p:scale>
        <p:origin x="756" y="72"/>
      </p:cViewPr>
      <p:guideLst>
        <p:guide orient="horz" pos="2160"/>
        <p:guide orient="horz" pos="4176"/>
        <p:guide pos="3840"/>
        <p:guide pos="7488"/>
        <p:guide orient="horz" pos="144"/>
        <p:guide orient="horz" pos="2496"/>
        <p:guide orient="horz" pos="3936"/>
        <p:guide orient="horz" pos="1104"/>
        <p:guide pos="1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042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Summerscales" userId="cf58051a-45ff-43ad-9228-557aea8c3032" providerId="ADAL" clId="{BEC6DBC2-3903-440B-AE43-C54BA49D3411}"/>
    <pc:docChg chg="undo custSel modSld delMainMaster modMainMaster">
      <pc:chgData name="Molly Summerscales" userId="cf58051a-45ff-43ad-9228-557aea8c3032" providerId="ADAL" clId="{BEC6DBC2-3903-440B-AE43-C54BA49D3411}" dt="2018-01-19T14:53:46.034" v="1278" actId="14100"/>
      <pc:docMkLst>
        <pc:docMk/>
      </pc:docMkLst>
      <pc:sldChg chg="addSp delSp modSp">
        <pc:chgData name="Molly Summerscales" userId="cf58051a-45ff-43ad-9228-557aea8c3032" providerId="ADAL" clId="{BEC6DBC2-3903-440B-AE43-C54BA49D3411}" dt="2018-01-19T14:23:55.977" v="422" actId="13219"/>
        <pc:sldMkLst>
          <pc:docMk/>
          <pc:sldMk cId="0" sldId="701"/>
        </pc:sldMkLst>
        <pc:spChg chg="add mod">
          <ac:chgData name="Molly Summerscales" userId="cf58051a-45ff-43ad-9228-557aea8c3032" providerId="ADAL" clId="{BEC6DBC2-3903-440B-AE43-C54BA49D3411}" dt="2018-01-19T14:23:50.708" v="418" actId="6549"/>
          <ac:spMkLst>
            <pc:docMk/>
            <pc:sldMk cId="0" sldId="701"/>
            <ac:spMk id="2" creationId="{AEEE4407-8CA4-4D39-898D-AE1B65D37015}"/>
          </ac:spMkLst>
        </pc:spChg>
        <pc:spChg chg="add del mod">
          <ac:chgData name="Molly Summerscales" userId="cf58051a-45ff-43ad-9228-557aea8c3032" providerId="ADAL" clId="{BEC6DBC2-3903-440B-AE43-C54BA49D3411}" dt="2018-01-19T14:17:23.369" v="146" actId="14100"/>
          <ac:spMkLst>
            <pc:docMk/>
            <pc:sldMk cId="0" sldId="701"/>
            <ac:spMk id="2" creationId="{41905BEC-10ED-4131-BD0A-AF99428C3676}"/>
          </ac:spMkLst>
        </pc:spChg>
        <pc:spChg chg="add del mod">
          <ac:chgData name="Molly Summerscales" userId="cf58051a-45ff-43ad-9228-557aea8c3032" providerId="ADAL" clId="{BEC6DBC2-3903-440B-AE43-C54BA49D3411}" dt="2018-01-19T14:23:51.591" v="419" actId="13219"/>
          <ac:spMkLst>
            <pc:docMk/>
            <pc:sldMk cId="0" sldId="701"/>
            <ac:spMk id="3" creationId="{073ED28D-F952-475D-8071-95436900729A}"/>
          </ac:spMkLst>
        </pc:spChg>
        <pc:spChg chg="add del mod">
          <ac:chgData name="Molly Summerscales" userId="cf58051a-45ff-43ad-9228-557aea8c3032" providerId="ADAL" clId="{BEC6DBC2-3903-440B-AE43-C54BA49D3411}" dt="2018-01-19T14:23:51.591" v="419" actId="13219"/>
          <ac:spMkLst>
            <pc:docMk/>
            <pc:sldMk cId="0" sldId="701"/>
            <ac:spMk id="4" creationId="{DC0606EF-247D-440E-9518-25F87F6A6B0B}"/>
          </ac:spMkLst>
        </pc:spChg>
        <pc:spChg chg="add mod">
          <ac:chgData name="Molly Summerscales" userId="cf58051a-45ff-43ad-9228-557aea8c3032" providerId="ADAL" clId="{BEC6DBC2-3903-440B-AE43-C54BA49D3411}" dt="2018-01-19T14:23:31.106" v="406" actId="13219"/>
          <ac:spMkLst>
            <pc:docMk/>
            <pc:sldMk cId="0" sldId="701"/>
            <ac:spMk id="7" creationId="{001ECF05-E6D5-4052-AFDE-64D1F47FDF43}"/>
          </ac:spMkLst>
        </pc:spChg>
        <pc:spChg chg="add mod">
          <ac:chgData name="Molly Summerscales" userId="cf58051a-45ff-43ad-9228-557aea8c3032" providerId="ADAL" clId="{BEC6DBC2-3903-440B-AE43-C54BA49D3411}" dt="2018-01-19T14:23:41.823" v="414" actId="57"/>
          <ac:spMkLst>
            <pc:docMk/>
            <pc:sldMk cId="0" sldId="701"/>
            <ac:spMk id="8" creationId="{AB43272C-2B56-472A-8853-EB82C753513E}"/>
          </ac:spMkLst>
        </pc:spChg>
        <pc:spChg chg="del mod">
          <ac:chgData name="Molly Summerscales" userId="cf58051a-45ff-43ad-9228-557aea8c3032" providerId="ADAL" clId="{BEC6DBC2-3903-440B-AE43-C54BA49D3411}" dt="2018-01-19T14:23:52.492" v="421" actId="13219"/>
          <ac:spMkLst>
            <pc:docMk/>
            <pc:sldMk cId="0" sldId="701"/>
            <ac:spMk id="90195" creationId="{00000000-0000-0000-0000-000000000000}"/>
          </ac:spMkLst>
        </pc:spChg>
        <pc:spChg chg="del mod">
          <ac:chgData name="Molly Summerscales" userId="cf58051a-45ff-43ad-9228-557aea8c3032" providerId="ADAL" clId="{BEC6DBC2-3903-440B-AE43-C54BA49D3411}" dt="2018-01-19T14:23:32.279" v="408" actId="13219"/>
          <ac:spMkLst>
            <pc:docMk/>
            <pc:sldMk cId="0" sldId="701"/>
            <ac:spMk id="208967" creationId="{00000000-0000-0000-0000-000000000000}"/>
          </ac:spMkLst>
        </pc:spChg>
        <pc:graphicFrameChg chg="modGraphic">
          <ac:chgData name="Molly Summerscales" userId="cf58051a-45ff-43ad-9228-557aea8c3032" providerId="ADAL" clId="{BEC6DBC2-3903-440B-AE43-C54BA49D3411}" dt="2018-01-19T14:23:55.977" v="422" actId="13219"/>
          <ac:graphicFrameMkLst>
            <pc:docMk/>
            <pc:sldMk cId="0" sldId="701"/>
            <ac:graphicFrameMk id="55479" creationId="{00000000-0000-0000-0000-000000000000}"/>
          </ac:graphicFrameMkLst>
        </pc:graphicFrameChg>
      </pc:sldChg>
      <pc:sldChg chg="addSp delSp modSp">
        <pc:chgData name="Molly Summerscales" userId="cf58051a-45ff-43ad-9228-557aea8c3032" providerId="ADAL" clId="{BEC6DBC2-3903-440B-AE43-C54BA49D3411}" dt="2018-01-19T14:47:22.519" v="1261" actId="1582"/>
        <pc:sldMkLst>
          <pc:docMk/>
          <pc:sldMk cId="0" sldId="709"/>
        </pc:sldMkLst>
        <pc:spChg chg="add mod">
          <ac:chgData name="Molly Summerscales" userId="cf58051a-45ff-43ad-9228-557aea8c3032" providerId="ADAL" clId="{BEC6DBC2-3903-440B-AE43-C54BA49D3411}" dt="2018-01-19T14:41:21.541" v="1124" actId="6549"/>
          <ac:spMkLst>
            <pc:docMk/>
            <pc:sldMk cId="0" sldId="709"/>
            <ac:spMk id="2" creationId="{88B68617-0FC5-4D5C-BBB4-85D9790FB587}"/>
          </ac:spMkLst>
        </pc:spChg>
        <pc:spChg chg="mod">
          <ac:chgData name="Molly Summerscales" userId="cf58051a-45ff-43ad-9228-557aea8c3032" providerId="ADAL" clId="{BEC6DBC2-3903-440B-AE43-C54BA49D3411}" dt="2018-01-19T14:41:41.697" v="1135" actId="1035"/>
          <ac:spMkLst>
            <pc:docMk/>
            <pc:sldMk cId="0" sldId="709"/>
            <ac:spMk id="3" creationId="{00000000-0000-0000-0000-000000000000}"/>
          </ac:spMkLst>
        </pc:spChg>
        <pc:spChg chg="add del mod">
          <ac:chgData name="Molly Summerscales" userId="cf58051a-45ff-43ad-9228-557aea8c3032" providerId="ADAL" clId="{BEC6DBC2-3903-440B-AE43-C54BA49D3411}" dt="2018-01-19T14:41:26.807" v="1126" actId="1582"/>
          <ac:spMkLst>
            <pc:docMk/>
            <pc:sldMk cId="0" sldId="709"/>
            <ac:spMk id="4" creationId="{10C56637-D33D-4329-A54B-A8214ADCF616}"/>
          </ac:spMkLst>
        </pc:spChg>
        <pc:spChg chg="mod">
          <ac:chgData name="Molly Summerscales" userId="cf58051a-45ff-43ad-9228-557aea8c3032" providerId="ADAL" clId="{BEC6DBC2-3903-440B-AE43-C54BA49D3411}" dt="2018-01-19T14:42:18.078" v="1153" actId="12789"/>
          <ac:spMkLst>
            <pc:docMk/>
            <pc:sldMk cId="0" sldId="709"/>
            <ac:spMk id="24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9.607" v="1160" actId="122"/>
          <ac:spMkLst>
            <pc:docMk/>
            <pc:sldMk cId="0" sldId="709"/>
            <ac:spMk id="25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3.486" v="1154" actId="12789"/>
          <ac:spMkLst>
            <pc:docMk/>
            <pc:sldMk cId="0" sldId="709"/>
            <ac:spMk id="26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9.607" v="1160" actId="122"/>
          <ac:spMkLst>
            <pc:docMk/>
            <pc:sldMk cId="0" sldId="709"/>
            <ac:spMk id="27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6.454" v="1155" actId="12789"/>
          <ac:spMkLst>
            <pc:docMk/>
            <pc:sldMk cId="0" sldId="709"/>
            <ac:spMk id="28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9.607" v="1160" actId="122"/>
          <ac:spMkLst>
            <pc:docMk/>
            <pc:sldMk cId="0" sldId="709"/>
            <ac:spMk id="29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6.454" v="1155" actId="12789"/>
          <ac:spMkLst>
            <pc:docMk/>
            <pc:sldMk cId="0" sldId="709"/>
            <ac:spMk id="45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04.110" v="1150" actId="58"/>
          <ac:spMkLst>
            <pc:docMk/>
            <pc:sldMk cId="0" sldId="709"/>
            <ac:spMk id="52" creationId="{00000000-0000-0000-0000-000000000000}"/>
          </ac:spMkLst>
        </pc:spChg>
        <pc:spChg chg="del">
          <ac:chgData name="Molly Summerscales" userId="cf58051a-45ff-43ad-9228-557aea8c3032" providerId="ADAL" clId="{BEC6DBC2-3903-440B-AE43-C54BA49D3411}" dt="2018-01-19T14:41:25.948" v="1125" actId="478"/>
          <ac:spMkLst>
            <pc:docMk/>
            <pc:sldMk cId="0" sldId="709"/>
            <ac:spMk id="59" creationId="{00000000-0000-0000-0000-000000000000}"/>
          </ac:spMkLst>
        </pc:spChg>
        <pc:spChg chg="add">
          <ac:chgData name="Molly Summerscales" userId="cf58051a-45ff-43ad-9228-557aea8c3032" providerId="ADAL" clId="{BEC6DBC2-3903-440B-AE43-C54BA49D3411}" dt="2018-01-19T14:30:57.044" v="890" actId="1582"/>
          <ac:spMkLst>
            <pc:docMk/>
            <pc:sldMk cId="0" sldId="709"/>
            <ac:spMk id="60" creationId="{BF41017A-B6FC-4545-BA8A-8089C5669111}"/>
          </ac:spMkLst>
        </pc:spChg>
        <pc:spChg chg="mod">
          <ac:chgData name="Molly Summerscales" userId="cf58051a-45ff-43ad-9228-557aea8c3032" providerId="ADAL" clId="{BEC6DBC2-3903-440B-AE43-C54BA49D3411}" dt="2018-01-19T14:41:41.697" v="1135" actId="1035"/>
          <ac:spMkLst>
            <pc:docMk/>
            <pc:sldMk cId="0" sldId="709"/>
            <ac:spMk id="61" creationId="{00000000-0000-0000-0000-000000000000}"/>
          </ac:spMkLst>
        </pc:spChg>
        <pc:spChg chg="del">
          <ac:chgData name="Molly Summerscales" userId="cf58051a-45ff-43ad-9228-557aea8c3032" providerId="ADAL" clId="{BEC6DBC2-3903-440B-AE43-C54BA49D3411}" dt="2018-01-19T14:30:56.884" v="889" actId="478"/>
          <ac:spMkLst>
            <pc:docMk/>
            <pc:sldMk cId="0" sldId="709"/>
            <ac:spMk id="64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2.519" v="1261" actId="1582"/>
          <ac:spMkLst>
            <pc:docMk/>
            <pc:sldMk cId="0" sldId="709"/>
            <ac:spMk id="66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2.519" v="1261" actId="1582"/>
          <ac:spMkLst>
            <pc:docMk/>
            <pc:sldMk cId="0" sldId="709"/>
            <ac:spMk id="69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2.519" v="1261" actId="1582"/>
          <ac:spMkLst>
            <pc:docMk/>
            <pc:sldMk cId="0" sldId="709"/>
            <ac:spMk id="73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2.519" v="1261" actId="1582"/>
          <ac:spMkLst>
            <pc:docMk/>
            <pc:sldMk cId="0" sldId="709"/>
            <ac:spMk id="75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18.078" v="1153" actId="12789"/>
          <ac:spMkLst>
            <pc:docMk/>
            <pc:sldMk cId="0" sldId="709"/>
            <ac:spMk id="90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18.078" v="1153" actId="12789"/>
          <ac:spMkLst>
            <pc:docMk/>
            <pc:sldMk cId="0" sldId="709"/>
            <ac:spMk id="91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3.486" v="1154" actId="12789"/>
          <ac:spMkLst>
            <pc:docMk/>
            <pc:sldMk cId="0" sldId="709"/>
            <ac:spMk id="92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3.486" v="1154" actId="12789"/>
          <ac:spMkLst>
            <pc:docMk/>
            <pc:sldMk cId="0" sldId="709"/>
            <ac:spMk id="93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6.454" v="1155" actId="12789"/>
          <ac:spMkLst>
            <pc:docMk/>
            <pc:sldMk cId="0" sldId="709"/>
            <ac:spMk id="94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6.454" v="1155" actId="12789"/>
          <ac:spMkLst>
            <pc:docMk/>
            <pc:sldMk cId="0" sldId="709"/>
            <ac:spMk id="95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2.519" v="1261" actId="1582"/>
          <ac:spMkLst>
            <pc:docMk/>
            <pc:sldMk cId="0" sldId="709"/>
            <ac:spMk id="114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0.160" v="1260" actId="1582"/>
          <ac:spMkLst>
            <pc:docMk/>
            <pc:sldMk cId="0" sldId="709"/>
            <ac:spMk id="128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1:31.157" v="1127" actId="1076"/>
          <ac:spMkLst>
            <pc:docMk/>
            <pc:sldMk cId="0" sldId="709"/>
            <ac:spMk id="129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0.160" v="1260" actId="1582"/>
          <ac:spMkLst>
            <pc:docMk/>
            <pc:sldMk cId="0" sldId="709"/>
            <ac:spMk id="130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0.160" v="1260" actId="1582"/>
          <ac:spMkLst>
            <pc:docMk/>
            <pc:sldMk cId="0" sldId="709"/>
            <ac:spMk id="133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0.160" v="1260" actId="1582"/>
          <ac:spMkLst>
            <pc:docMk/>
            <pc:sldMk cId="0" sldId="709"/>
            <ac:spMk id="135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0.160" v="1260" actId="1582"/>
          <ac:spMkLst>
            <pc:docMk/>
            <pc:sldMk cId="0" sldId="709"/>
            <ac:spMk id="137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1:31.157" v="1127" actId="1076"/>
          <ac:spMkLst>
            <pc:docMk/>
            <pc:sldMk cId="0" sldId="709"/>
            <ac:spMk id="138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8.734" v="1156" actId="12789"/>
          <ac:spMkLst>
            <pc:docMk/>
            <pc:sldMk cId="0" sldId="709"/>
            <ac:spMk id="139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2.068" v="1158" actId="12789"/>
          <ac:spMkLst>
            <pc:docMk/>
            <pc:sldMk cId="0" sldId="709"/>
            <ac:spMk id="140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2.068" v="1158" actId="12789"/>
          <ac:spMkLst>
            <pc:docMk/>
            <pc:sldMk cId="0" sldId="709"/>
            <ac:spMk id="141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0.630" v="1157" actId="12789"/>
          <ac:spMkLst>
            <pc:docMk/>
            <pc:sldMk cId="0" sldId="709"/>
            <ac:spMk id="142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0.630" v="1157" actId="12789"/>
          <ac:spMkLst>
            <pc:docMk/>
            <pc:sldMk cId="0" sldId="709"/>
            <ac:spMk id="143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8.734" v="1156" actId="12789"/>
          <ac:spMkLst>
            <pc:docMk/>
            <pc:sldMk cId="0" sldId="709"/>
            <ac:spMk id="144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8.734" v="1156" actId="12789"/>
          <ac:spMkLst>
            <pc:docMk/>
            <pc:sldMk cId="0" sldId="709"/>
            <ac:spMk id="145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2.068" v="1158" actId="12789"/>
          <ac:spMkLst>
            <pc:docMk/>
            <pc:sldMk cId="0" sldId="709"/>
            <ac:spMk id="146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0.630" v="1157" actId="12789"/>
          <ac:spMkLst>
            <pc:docMk/>
            <pc:sldMk cId="0" sldId="709"/>
            <ac:spMk id="147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28.734" v="1156" actId="12789"/>
          <ac:spMkLst>
            <pc:docMk/>
            <pc:sldMk cId="0" sldId="709"/>
            <ac:spMk id="148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04.110" v="1150" actId="58"/>
          <ac:spMkLst>
            <pc:docMk/>
            <pc:sldMk cId="0" sldId="709"/>
            <ac:spMk id="149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9.607" v="1160" actId="122"/>
          <ac:spMkLst>
            <pc:docMk/>
            <pc:sldMk cId="0" sldId="709"/>
            <ac:spMk id="150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9.607" v="1160" actId="122"/>
          <ac:spMkLst>
            <pc:docMk/>
            <pc:sldMk cId="0" sldId="709"/>
            <ac:spMk id="151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39.607" v="1160" actId="122"/>
          <ac:spMkLst>
            <pc:docMk/>
            <pc:sldMk cId="0" sldId="709"/>
            <ac:spMk id="152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7:20.160" v="1260" actId="1582"/>
          <ac:spMkLst>
            <pc:docMk/>
            <pc:sldMk cId="0" sldId="709"/>
            <ac:spMk id="153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41.070" v="1162" actId="57"/>
          <ac:spMkLst>
            <pc:docMk/>
            <pc:sldMk cId="0" sldId="709"/>
            <ac:spMk id="211981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2:04.110" v="1150" actId="58"/>
          <ac:spMkLst>
            <pc:docMk/>
            <pc:sldMk cId="0" sldId="709"/>
            <ac:spMk id="211983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1:31.157" v="1127" actId="1076"/>
          <ac:spMkLst>
            <pc:docMk/>
            <pc:sldMk cId="0" sldId="709"/>
            <ac:spMk id="212005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1:31.157" v="1127" actId="1076"/>
          <ac:spMkLst>
            <pc:docMk/>
            <pc:sldMk cId="0" sldId="709"/>
            <ac:spMk id="212006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1:31.157" v="1127" actId="1076"/>
          <ac:spMkLst>
            <pc:docMk/>
            <pc:sldMk cId="0" sldId="709"/>
            <ac:spMk id="212008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41:31.157" v="1127" actId="1076"/>
          <ac:spMkLst>
            <pc:docMk/>
            <pc:sldMk cId="0" sldId="709"/>
            <ac:spMk id="212010" creationId="{00000000-0000-0000-0000-000000000000}"/>
          </ac:spMkLst>
        </pc:spChg>
      </pc:sldChg>
      <pc:sldChg chg="addSp delSp modSp">
        <pc:chgData name="Molly Summerscales" userId="cf58051a-45ff-43ad-9228-557aea8c3032" providerId="ADAL" clId="{BEC6DBC2-3903-440B-AE43-C54BA49D3411}" dt="2018-01-19T14:40:26.793" v="1098" actId="692"/>
        <pc:sldMkLst>
          <pc:docMk/>
          <pc:sldMk cId="0" sldId="711"/>
        </pc:sldMkLst>
        <pc:spChg chg="add mod">
          <ac:chgData name="Molly Summerscales" userId="cf58051a-45ff-43ad-9228-557aea8c3032" providerId="ADAL" clId="{BEC6DBC2-3903-440B-AE43-C54BA49D3411}" dt="2018-01-19T14:36:09.247" v="992" actId="20577"/>
          <ac:spMkLst>
            <pc:docMk/>
            <pc:sldMk cId="0" sldId="711"/>
            <ac:spMk id="2" creationId="{D1F7E4A8-BF5A-4CBC-8F4F-66FE12E603F0}"/>
          </ac:spMkLst>
        </pc:spChg>
        <pc:spChg chg="del mod">
          <ac:chgData name="Molly Summerscales" userId="cf58051a-45ff-43ad-9228-557aea8c3032" providerId="ADAL" clId="{BEC6DBC2-3903-440B-AE43-C54BA49D3411}" dt="2018-01-19T14:40:26.793" v="1098" actId="692"/>
          <ac:spMkLst>
            <pc:docMk/>
            <pc:sldMk cId="0" sldId="711"/>
            <ac:spMk id="19" creationId="{00000000-0000-0000-0000-000000000000}"/>
          </ac:spMkLst>
        </pc:spChg>
        <pc:spChg chg="del">
          <ac:chgData name="Molly Summerscales" userId="cf58051a-45ff-43ad-9228-557aea8c3032" providerId="ADAL" clId="{BEC6DBC2-3903-440B-AE43-C54BA49D3411}" dt="2018-01-19T14:36:08.681" v="991" actId="478"/>
          <ac:spMkLst>
            <pc:docMk/>
            <pc:sldMk cId="0" sldId="711"/>
            <ac:spMk id="20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40:13.591" v="1096" actId="692"/>
          <ac:spMkLst>
            <pc:docMk/>
            <pc:sldMk cId="0" sldId="711"/>
            <ac:spMk id="25" creationId="{ABE3D771-4F24-4906-BB28-3D527C49A637}"/>
          </ac:spMkLst>
        </pc:spChg>
        <pc:spChg chg="add del">
          <ac:chgData name="Molly Summerscales" userId="cf58051a-45ff-43ad-9228-557aea8c3032" providerId="ADAL" clId="{BEC6DBC2-3903-440B-AE43-C54BA49D3411}" dt="2018-01-19T14:40:10.951" v="1092" actId="692"/>
          <ac:spMkLst>
            <pc:docMk/>
            <pc:sldMk cId="0" sldId="711"/>
            <ac:spMk id="26" creationId="{DB45E1D7-B322-4542-95F2-15EEC63579AB}"/>
          </ac:spMkLst>
        </pc:spChg>
        <pc:spChg chg="mod topLvl">
          <ac:chgData name="Molly Summerscales" userId="cf58051a-45ff-43ad-9228-557aea8c3032" providerId="ADAL" clId="{BEC6DBC2-3903-440B-AE43-C54BA49D3411}" dt="2018-01-19T14:39:59.958" v="1088" actId="165"/>
          <ac:spMkLst>
            <pc:docMk/>
            <pc:sldMk cId="0" sldId="711"/>
            <ac:spMk id="57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39:59.958" v="1088" actId="165"/>
          <ac:spMkLst>
            <pc:docMk/>
            <pc:sldMk cId="0" sldId="711"/>
            <ac:spMk id="21504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39:59.958" v="1088" actId="165"/>
          <ac:spMkLst>
            <pc:docMk/>
            <pc:sldMk cId="0" sldId="711"/>
            <ac:spMk id="215044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39:59.958" v="1088" actId="165"/>
          <ac:spMkLst>
            <pc:docMk/>
            <pc:sldMk cId="0" sldId="711"/>
            <ac:spMk id="21504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39:59.958" v="1088" actId="165"/>
          <ac:spMkLst>
            <pc:docMk/>
            <pc:sldMk cId="0" sldId="711"/>
            <ac:spMk id="215049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39:59.958" v="1088" actId="165"/>
          <ac:spMkLst>
            <pc:docMk/>
            <pc:sldMk cId="0" sldId="711"/>
            <ac:spMk id="215050" creationId="{00000000-0000-0000-0000-000000000000}"/>
          </ac:spMkLst>
        </pc:spChg>
        <pc:grpChg chg="add del mod">
          <ac:chgData name="Molly Summerscales" userId="cf58051a-45ff-43ad-9228-557aea8c3032" providerId="ADAL" clId="{BEC6DBC2-3903-440B-AE43-C54BA49D3411}" dt="2018-01-19T14:36:54.038" v="1016" actId="165"/>
          <ac:grpSpMkLst>
            <pc:docMk/>
            <pc:sldMk cId="0" sldId="711"/>
            <ac:grpSpMk id="3" creationId="{E2FF6B4D-6587-42F3-B046-88E0A912163D}"/>
          </ac:grpSpMkLst>
        </pc:grpChg>
        <pc:grpChg chg="add del mod">
          <ac:chgData name="Molly Summerscales" userId="cf58051a-45ff-43ad-9228-557aea8c3032" providerId="ADAL" clId="{BEC6DBC2-3903-440B-AE43-C54BA49D3411}" dt="2018-01-19T14:36:50.917" v="1015" actId="165"/>
          <ac:grpSpMkLst>
            <pc:docMk/>
            <pc:sldMk cId="0" sldId="711"/>
            <ac:grpSpMk id="4" creationId="{33E2052B-0191-48E7-B487-1BBEDD21E8A1}"/>
          </ac:grpSpMkLst>
        </pc:grpChg>
        <pc:grpChg chg="add del mod">
          <ac:chgData name="Molly Summerscales" userId="cf58051a-45ff-43ad-9228-557aea8c3032" providerId="ADAL" clId="{BEC6DBC2-3903-440B-AE43-C54BA49D3411}" dt="2018-01-19T14:39:56.511" v="1085" actId="165"/>
          <ac:grpSpMkLst>
            <pc:docMk/>
            <pc:sldMk cId="0" sldId="711"/>
            <ac:grpSpMk id="7" creationId="{BFB92645-91DB-4590-8EA6-208266A90F3A}"/>
          </ac:grpSpMkLst>
        </pc:grpChg>
        <pc:grpChg chg="add del mod">
          <ac:chgData name="Molly Summerscales" userId="cf58051a-45ff-43ad-9228-557aea8c3032" providerId="ADAL" clId="{BEC6DBC2-3903-440B-AE43-C54BA49D3411}" dt="2018-01-19T14:39:59.958" v="1088" actId="165"/>
          <ac:grpSpMkLst>
            <pc:docMk/>
            <pc:sldMk cId="0" sldId="711"/>
            <ac:grpSpMk id="8" creationId="{5B5DD608-D900-498F-95A1-3774F2B6122B}"/>
          </ac:grpSpMkLst>
        </pc:grpChg>
        <pc:picChg chg="mod topLvl">
          <ac:chgData name="Molly Summerscales" userId="cf58051a-45ff-43ad-9228-557aea8c3032" providerId="ADAL" clId="{BEC6DBC2-3903-440B-AE43-C54BA49D3411}" dt="2018-01-19T14:39:59.958" v="1088" actId="165"/>
          <ac:picMkLst>
            <pc:docMk/>
            <pc:sldMk cId="0" sldId="711"/>
            <ac:picMk id="215045" creationId="{00000000-0000-0000-0000-000000000000}"/>
          </ac:picMkLst>
        </pc:picChg>
        <pc:picChg chg="mod topLvl">
          <ac:chgData name="Molly Summerscales" userId="cf58051a-45ff-43ad-9228-557aea8c3032" providerId="ADAL" clId="{BEC6DBC2-3903-440B-AE43-C54BA49D3411}" dt="2018-01-19T14:39:59.958" v="1088" actId="165"/>
          <ac:picMkLst>
            <pc:docMk/>
            <pc:sldMk cId="0" sldId="711"/>
            <ac:picMk id="215046" creationId="{00000000-0000-0000-0000-000000000000}"/>
          </ac:picMkLst>
        </pc:picChg>
        <pc:cxnChg chg="del mod topLvl">
          <ac:chgData name="Molly Summerscales" userId="cf58051a-45ff-43ad-9228-557aea8c3032" providerId="ADAL" clId="{BEC6DBC2-3903-440B-AE43-C54BA49D3411}" dt="2018-01-19T14:39:07.964" v="1073" actId="478"/>
          <ac:cxnSpMkLst>
            <pc:docMk/>
            <pc:sldMk cId="0" sldId="711"/>
            <ac:cxnSpMk id="59" creationId="{00000000-0000-0000-0000-000000000000}"/>
          </ac:cxnSpMkLst>
        </pc:cxnChg>
        <pc:cxnChg chg="del mod topLvl">
          <ac:chgData name="Molly Summerscales" userId="cf58051a-45ff-43ad-9228-557aea8c3032" providerId="ADAL" clId="{BEC6DBC2-3903-440B-AE43-C54BA49D3411}" dt="2018-01-19T14:39:06.917" v="1072" actId="478"/>
          <ac:cxnSpMkLst>
            <pc:docMk/>
            <pc:sldMk cId="0" sldId="711"/>
            <ac:cxnSpMk id="60" creationId="{00000000-0000-0000-0000-000000000000}"/>
          </ac:cxnSpMkLst>
        </pc:cxnChg>
        <pc:cxnChg chg="del mod topLvl">
          <ac:chgData name="Molly Summerscales" userId="cf58051a-45ff-43ad-9228-557aea8c3032" providerId="ADAL" clId="{BEC6DBC2-3903-440B-AE43-C54BA49D3411}" dt="2018-01-19T14:39:06.917" v="1072" actId="478"/>
          <ac:cxnSpMkLst>
            <pc:docMk/>
            <pc:sldMk cId="0" sldId="711"/>
            <ac:cxnSpMk id="62" creationId="{00000000-0000-0000-0000-000000000000}"/>
          </ac:cxnSpMkLst>
        </pc:cxnChg>
        <pc:cxnChg chg="del mod topLvl">
          <ac:chgData name="Molly Summerscales" userId="cf58051a-45ff-43ad-9228-557aea8c3032" providerId="ADAL" clId="{BEC6DBC2-3903-440B-AE43-C54BA49D3411}" dt="2018-01-19T14:39:06.917" v="1072" actId="478"/>
          <ac:cxnSpMkLst>
            <pc:docMk/>
            <pc:sldMk cId="0" sldId="711"/>
            <ac:cxnSpMk id="64" creationId="{00000000-0000-0000-0000-000000000000}"/>
          </ac:cxnSpMkLst>
        </pc:cxnChg>
        <pc:cxnChg chg="del mod topLvl">
          <ac:chgData name="Molly Summerscales" userId="cf58051a-45ff-43ad-9228-557aea8c3032" providerId="ADAL" clId="{BEC6DBC2-3903-440B-AE43-C54BA49D3411}" dt="2018-01-19T14:39:06.917" v="1072" actId="478"/>
          <ac:cxnSpMkLst>
            <pc:docMk/>
            <pc:sldMk cId="0" sldId="711"/>
            <ac:cxnSpMk id="67" creationId="{00000000-0000-0000-0000-000000000000}"/>
          </ac:cxnSpMkLst>
        </pc:cxnChg>
        <pc:cxnChg chg="del mod topLvl">
          <ac:chgData name="Molly Summerscales" userId="cf58051a-45ff-43ad-9228-557aea8c3032" providerId="ADAL" clId="{BEC6DBC2-3903-440B-AE43-C54BA49D3411}" dt="2018-01-19T14:39:06.917" v="1072" actId="478"/>
          <ac:cxnSpMkLst>
            <pc:docMk/>
            <pc:sldMk cId="0" sldId="711"/>
            <ac:cxnSpMk id="68" creationId="{00000000-0000-0000-0000-000000000000}"/>
          </ac:cxnSpMkLst>
        </pc:cxnChg>
      </pc:sldChg>
      <pc:sldChg chg="addSp delSp modSp">
        <pc:chgData name="Molly Summerscales" userId="cf58051a-45ff-43ad-9228-557aea8c3032" providerId="ADAL" clId="{BEC6DBC2-3903-440B-AE43-C54BA49D3411}" dt="2018-01-19T14:46:45.871" v="1254" actId="14100"/>
        <pc:sldMkLst>
          <pc:docMk/>
          <pc:sldMk cId="0" sldId="726"/>
        </pc:sldMkLst>
        <pc:spChg chg="add mod">
          <ac:chgData name="Molly Summerscales" userId="cf58051a-45ff-43ad-9228-557aea8c3032" providerId="ADAL" clId="{BEC6DBC2-3903-440B-AE43-C54BA49D3411}" dt="2018-01-19T14:24:19.989" v="438" actId="115"/>
          <ac:spMkLst>
            <pc:docMk/>
            <pc:sldMk cId="0" sldId="726"/>
            <ac:spMk id="2" creationId="{E3AD6C3F-CAC4-44DF-8F9D-75B060196407}"/>
          </ac:spMkLst>
        </pc:spChg>
        <pc:spChg chg="add del mod">
          <ac:chgData name="Molly Summerscales" userId="cf58051a-45ff-43ad-9228-557aea8c3032" providerId="ADAL" clId="{BEC6DBC2-3903-440B-AE43-C54BA49D3411}" dt="2018-01-19T14:24:18.559" v="437" actId="14100"/>
          <ac:spMkLst>
            <pc:docMk/>
            <pc:sldMk cId="0" sldId="726"/>
            <ac:spMk id="3" creationId="{C10B32AA-8BE8-4CBE-8337-F950709913F1}"/>
          </ac:spMkLst>
        </pc:spChg>
        <pc:spChg chg="mod topLvl">
          <ac:chgData name="Molly Summerscales" userId="cf58051a-45ff-43ad-9228-557aea8c3032" providerId="ADAL" clId="{BEC6DBC2-3903-440B-AE43-C54BA49D3411}" dt="2018-01-19T14:25:10.452" v="464" actId="12789"/>
          <ac:spMkLst>
            <pc:docMk/>
            <pc:sldMk cId="0" sldId="726"/>
            <ac:spMk id="2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9.174" v="463" actId="12789"/>
          <ac:spMkLst>
            <pc:docMk/>
            <pc:sldMk cId="0" sldId="726"/>
            <ac:spMk id="2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4.917" v="466" actId="12789"/>
          <ac:spMkLst>
            <pc:docMk/>
            <pc:sldMk cId="0" sldId="726"/>
            <ac:spMk id="2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6:03.419" v="486" actId="1076"/>
          <ac:spMkLst>
            <pc:docMk/>
            <pc:sldMk cId="0" sldId="726"/>
            <ac:spMk id="31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6:03.419" v="486" actId="1076"/>
          <ac:spMkLst>
            <pc:docMk/>
            <pc:sldMk cId="0" sldId="726"/>
            <ac:spMk id="32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0.465" v="461" actId="404"/>
          <ac:spMkLst>
            <pc:docMk/>
            <pc:sldMk cId="0" sldId="726"/>
            <ac:spMk id="3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1.750" v="465" actId="12789"/>
          <ac:spMkLst>
            <pc:docMk/>
            <pc:sldMk cId="0" sldId="726"/>
            <ac:spMk id="3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0.452" v="464" actId="12789"/>
          <ac:spMkLst>
            <pc:docMk/>
            <pc:sldMk cId="0" sldId="726"/>
            <ac:spMk id="37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9.174" v="463" actId="12789"/>
          <ac:spMkLst>
            <pc:docMk/>
            <pc:sldMk cId="0" sldId="726"/>
            <ac:spMk id="3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6.682" v="462" actId="12789"/>
          <ac:spMkLst>
            <pc:docMk/>
            <pc:sldMk cId="0" sldId="726"/>
            <ac:spMk id="39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4.917" v="466" actId="12789"/>
          <ac:spMkLst>
            <pc:docMk/>
            <pc:sldMk cId="0" sldId="726"/>
            <ac:spMk id="40" creationId="{00000000-0000-0000-0000-000000000000}"/>
          </ac:spMkLst>
        </pc:spChg>
        <pc:spChg chg="del">
          <ac:chgData name="Molly Summerscales" userId="cf58051a-45ff-43ad-9228-557aea8c3032" providerId="ADAL" clId="{BEC6DBC2-3903-440B-AE43-C54BA49D3411}" dt="2018-01-19T14:24:17.986" v="436" actId="478"/>
          <ac:spMkLst>
            <pc:docMk/>
            <pc:sldMk cId="0" sldId="726"/>
            <ac:spMk id="41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24:07.896" v="430" actId="14100"/>
          <ac:spMkLst>
            <pc:docMk/>
            <pc:sldMk cId="0" sldId="726"/>
            <ac:spMk id="42" creationId="{358652C0-93BF-4FCE-9ED8-5657AF53EAC2}"/>
          </ac:spMkLst>
        </pc:spChg>
        <pc:spChg chg="mod topLvl">
          <ac:chgData name="Molly Summerscales" userId="cf58051a-45ff-43ad-9228-557aea8c3032" providerId="ADAL" clId="{BEC6DBC2-3903-440B-AE43-C54BA49D3411}" dt="2018-01-19T14:46:35.078" v="1252" actId="1582"/>
          <ac:spMkLst>
            <pc:docMk/>
            <pc:sldMk cId="0" sldId="726"/>
            <ac:spMk id="4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6:41.100" v="1253" actId="12788"/>
          <ac:spMkLst>
            <pc:docMk/>
            <pc:sldMk cId="0" sldId="726"/>
            <ac:spMk id="44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0.465" v="461" actId="404"/>
          <ac:spMkLst>
            <pc:docMk/>
            <pc:sldMk cId="0" sldId="726"/>
            <ac:spMk id="4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0.465" v="461" actId="404"/>
          <ac:spMkLst>
            <pc:docMk/>
            <pc:sldMk cId="0" sldId="726"/>
            <ac:spMk id="4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0.465" v="461" actId="404"/>
          <ac:spMkLst>
            <pc:docMk/>
            <pc:sldMk cId="0" sldId="726"/>
            <ac:spMk id="47" creationId="{00000000-0000-0000-0000-000000000000}"/>
          </ac:spMkLst>
        </pc:spChg>
        <pc:spChg chg="del mod">
          <ac:chgData name="Molly Summerscales" userId="cf58051a-45ff-43ad-9228-557aea8c3032" providerId="ADAL" clId="{BEC6DBC2-3903-440B-AE43-C54BA49D3411}" dt="2018-01-19T14:24:09.612" v="431" actId="478"/>
          <ac:spMkLst>
            <pc:docMk/>
            <pc:sldMk cId="0" sldId="726"/>
            <ac:spMk id="48" creationId="{00000000-0000-0000-0000-000000000000}"/>
          </ac:spMkLst>
        </pc:spChg>
        <pc:spChg chg="del mod">
          <ac:chgData name="Molly Summerscales" userId="cf58051a-45ff-43ad-9228-557aea8c3032" providerId="ADAL" clId="{BEC6DBC2-3903-440B-AE43-C54BA49D3411}" dt="2018-01-19T14:24:09.612" v="431" actId="478"/>
          <ac:spMkLst>
            <pc:docMk/>
            <pc:sldMk cId="0" sldId="726"/>
            <ac:spMk id="49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24:05.272" v="427" actId="14100"/>
          <ac:spMkLst>
            <pc:docMk/>
            <pc:sldMk cId="0" sldId="726"/>
            <ac:spMk id="50" creationId="{AD413532-158A-4C2B-814C-51ABE7F107DE}"/>
          </ac:spMkLst>
        </pc:spChg>
        <pc:spChg chg="mod topLvl">
          <ac:chgData name="Molly Summerscales" userId="cf58051a-45ff-43ad-9228-557aea8c3032" providerId="ADAL" clId="{BEC6DBC2-3903-440B-AE43-C54BA49D3411}" dt="2018-01-19T14:25:06.682" v="462" actId="12789"/>
          <ac:spMkLst>
            <pc:docMk/>
            <pc:sldMk cId="0" sldId="726"/>
            <ac:spMk id="5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1.750" v="465" actId="12789"/>
          <ac:spMkLst>
            <pc:docMk/>
            <pc:sldMk cId="0" sldId="726"/>
            <ac:spMk id="57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34.416" v="474" actId="1036"/>
          <ac:spMkLst>
            <pc:docMk/>
            <pc:sldMk cId="0" sldId="726"/>
            <ac:spMk id="91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6:41.100" v="1253" actId="12788"/>
          <ac:spMkLst>
            <pc:docMk/>
            <pc:sldMk cId="0" sldId="726"/>
            <ac:spMk id="92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34.416" v="474" actId="1036"/>
          <ac:spMkLst>
            <pc:docMk/>
            <pc:sldMk cId="0" sldId="726"/>
            <ac:spMk id="9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0.465" v="461" actId="404"/>
          <ac:spMkLst>
            <pc:docMk/>
            <pc:sldMk cId="0" sldId="726"/>
            <ac:spMk id="20481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6:45.871" v="1254" actId="14100"/>
          <ac:spMkLst>
            <pc:docMk/>
            <pc:sldMk cId="0" sldId="726"/>
            <ac:spMk id="204817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6:35.078" v="1252" actId="1582"/>
          <ac:spMkLst>
            <pc:docMk/>
            <pc:sldMk cId="0" sldId="726"/>
            <ac:spMk id="20482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6:35.078" v="1252" actId="1582"/>
          <ac:spMkLst>
            <pc:docMk/>
            <pc:sldMk cId="0" sldId="726"/>
            <ac:spMk id="204824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1.750" v="465" actId="12789"/>
          <ac:spMkLst>
            <pc:docMk/>
            <pc:sldMk cId="0" sldId="726"/>
            <ac:spMk id="20482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1.750" v="465" actId="12789"/>
          <ac:spMkLst>
            <pc:docMk/>
            <pc:sldMk cId="0" sldId="726"/>
            <ac:spMk id="204829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0.452" v="464" actId="12789"/>
          <ac:spMkLst>
            <pc:docMk/>
            <pc:sldMk cId="0" sldId="726"/>
            <ac:spMk id="204830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0.452" v="464" actId="12789"/>
          <ac:spMkLst>
            <pc:docMk/>
            <pc:sldMk cId="0" sldId="726"/>
            <ac:spMk id="204831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9.174" v="463" actId="12789"/>
          <ac:spMkLst>
            <pc:docMk/>
            <pc:sldMk cId="0" sldId="726"/>
            <ac:spMk id="204832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9.174" v="463" actId="12789"/>
          <ac:spMkLst>
            <pc:docMk/>
            <pc:sldMk cId="0" sldId="726"/>
            <ac:spMk id="20483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6.682" v="462" actId="12789"/>
          <ac:spMkLst>
            <pc:docMk/>
            <pc:sldMk cId="0" sldId="726"/>
            <ac:spMk id="204834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06.682" v="462" actId="12789"/>
          <ac:spMkLst>
            <pc:docMk/>
            <pc:sldMk cId="0" sldId="726"/>
            <ac:spMk id="20483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4.917" v="466" actId="12789"/>
          <ac:spMkLst>
            <pc:docMk/>
            <pc:sldMk cId="0" sldId="726"/>
            <ac:spMk id="20483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5:14.917" v="466" actId="12789"/>
          <ac:spMkLst>
            <pc:docMk/>
            <pc:sldMk cId="0" sldId="726"/>
            <ac:spMk id="204837" creationId="{00000000-0000-0000-0000-000000000000}"/>
          </ac:spMkLst>
        </pc:spChg>
        <pc:grpChg chg="add del mod">
          <ac:chgData name="Molly Summerscales" userId="cf58051a-45ff-43ad-9228-557aea8c3032" providerId="ADAL" clId="{BEC6DBC2-3903-440B-AE43-C54BA49D3411}" dt="2018-01-19T14:24:47.255" v="456" actId="165"/>
          <ac:grpSpMkLst>
            <pc:docMk/>
            <pc:sldMk cId="0" sldId="726"/>
            <ac:grpSpMk id="4" creationId="{924102E3-63C3-4FD4-8100-BC22562B1027}"/>
          </ac:grpSpMkLst>
        </pc:grpChg>
        <pc:cxnChg chg="add mod">
          <ac:chgData name="Molly Summerscales" userId="cf58051a-45ff-43ad-9228-557aea8c3032" providerId="ADAL" clId="{BEC6DBC2-3903-440B-AE43-C54BA49D3411}" dt="2018-01-19T14:26:02.164" v="485" actId="1076"/>
          <ac:cxnSpMkLst>
            <pc:docMk/>
            <pc:sldMk cId="0" sldId="726"/>
            <ac:cxnSpMk id="51" creationId="{096646F8-A925-466F-A543-EF9863C1556D}"/>
          </ac:cxnSpMkLst>
        </pc:cxnChg>
        <pc:cxnChg chg="add mod">
          <ac:chgData name="Molly Summerscales" userId="cf58051a-45ff-43ad-9228-557aea8c3032" providerId="ADAL" clId="{BEC6DBC2-3903-440B-AE43-C54BA49D3411}" dt="2018-01-19T14:26:02.164" v="485" actId="1076"/>
          <ac:cxnSpMkLst>
            <pc:docMk/>
            <pc:sldMk cId="0" sldId="726"/>
            <ac:cxnSpMk id="52" creationId="{C81127B2-2BBF-42E4-AF15-08BF4A95092A}"/>
          </ac:cxnSpMkLst>
        </pc:cxnChg>
      </pc:sldChg>
      <pc:sldChg chg="addSp delSp modSp">
        <pc:chgData name="Molly Summerscales" userId="cf58051a-45ff-43ad-9228-557aea8c3032" providerId="ADAL" clId="{BEC6DBC2-3903-440B-AE43-C54BA49D3411}" dt="2018-01-19T14:41:13.206" v="1121" actId="692"/>
        <pc:sldMkLst>
          <pc:docMk/>
          <pc:sldMk cId="0" sldId="783"/>
        </pc:sldMkLst>
        <pc:spChg chg="add del mod">
          <ac:chgData name="Molly Summerscales" userId="cf58051a-45ff-43ad-9228-557aea8c3032" providerId="ADAL" clId="{BEC6DBC2-3903-440B-AE43-C54BA49D3411}" dt="2018-01-19T14:40:44.052" v="1108" actId="478"/>
          <ac:spMkLst>
            <pc:docMk/>
            <pc:sldMk cId="0" sldId="783"/>
            <ac:spMk id="2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40:51.901" v="1112" actId="6549"/>
          <ac:spMkLst>
            <pc:docMk/>
            <pc:sldMk cId="0" sldId="783"/>
            <ac:spMk id="3" creationId="{115459A3-1D18-420F-A932-A1704C4E0805}"/>
          </ac:spMkLst>
        </pc:spChg>
        <pc:spChg chg="add del mod">
          <ac:chgData name="Molly Summerscales" userId="cf58051a-45ff-43ad-9228-557aea8c3032" providerId="ADAL" clId="{BEC6DBC2-3903-440B-AE43-C54BA49D3411}" dt="2018-01-19T14:40:53.878" v="1114" actId="692"/>
          <ac:spMkLst>
            <pc:docMk/>
            <pc:sldMk cId="0" sldId="783"/>
            <ac:spMk id="4" creationId="{AFFEC30D-C7F1-4FEB-A864-29BD65E4EDEC}"/>
          </ac:spMkLst>
        </pc:spChg>
        <pc:spChg chg="add del mod">
          <ac:chgData name="Molly Summerscales" userId="cf58051a-45ff-43ad-9228-557aea8c3032" providerId="ADAL" clId="{BEC6DBC2-3903-440B-AE43-C54BA49D3411}" dt="2018-01-19T14:40:53.878" v="1114" actId="692"/>
          <ac:spMkLst>
            <pc:docMk/>
            <pc:sldMk cId="0" sldId="783"/>
            <ac:spMk id="5" creationId="{9AAB6033-1A8B-4E71-B868-C35E45EEF679}"/>
          </ac:spMkLst>
        </pc:spChg>
        <pc:spChg chg="del">
          <ac:chgData name="Molly Summerscales" userId="cf58051a-45ff-43ad-9228-557aea8c3032" providerId="ADAL" clId="{BEC6DBC2-3903-440B-AE43-C54BA49D3411}" dt="2018-01-19T14:40:52.941" v="1113" actId="478"/>
          <ac:spMkLst>
            <pc:docMk/>
            <pc:sldMk cId="0" sldId="783"/>
            <ac:spMk id="6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40:36.754" v="1102" actId="14100"/>
          <ac:spMkLst>
            <pc:docMk/>
            <pc:sldMk cId="0" sldId="783"/>
            <ac:spMk id="7" creationId="{DD17ECCF-30F6-4E0E-BCC6-E396D7815A73}"/>
          </ac:spMkLst>
        </pc:spChg>
        <pc:spChg chg="add mod">
          <ac:chgData name="Molly Summerscales" userId="cf58051a-45ff-43ad-9228-557aea8c3032" providerId="ADAL" clId="{BEC6DBC2-3903-440B-AE43-C54BA49D3411}" dt="2018-01-19T14:40:41.929" v="1107" actId="692"/>
          <ac:spMkLst>
            <pc:docMk/>
            <pc:sldMk cId="0" sldId="783"/>
            <ac:spMk id="9" creationId="{EC1354A3-F1EE-47DE-BF61-02ACE4736CB2}"/>
          </ac:spMkLst>
        </pc:spChg>
        <pc:spChg chg="del mod">
          <ac:chgData name="Molly Summerscales" userId="cf58051a-45ff-43ad-9228-557aea8c3032" providerId="ADAL" clId="{BEC6DBC2-3903-440B-AE43-C54BA49D3411}" dt="2018-01-19T14:40:44.052" v="1108" actId="478"/>
          <ac:spMkLst>
            <pc:docMk/>
            <pc:sldMk cId="0" sldId="783"/>
            <ac:spMk id="213024" creationId="{00000000-0000-0000-0000-000000000000}"/>
          </ac:spMkLst>
        </pc:spChg>
        <pc:graphicFrameChg chg="mod modGraphic">
          <ac:chgData name="Molly Summerscales" userId="cf58051a-45ff-43ad-9228-557aea8c3032" providerId="ADAL" clId="{BEC6DBC2-3903-440B-AE43-C54BA49D3411}" dt="2018-01-19T14:41:13.206" v="1121" actId="692"/>
          <ac:graphicFrameMkLst>
            <pc:docMk/>
            <pc:sldMk cId="0" sldId="783"/>
            <ac:graphicFrameMk id="8" creationId="{00000000-0000-0000-0000-000000000000}"/>
          </ac:graphicFrameMkLst>
        </pc:graphicFrameChg>
      </pc:sldChg>
      <pc:sldChg chg="addSp delSp modSp">
        <pc:chgData name="Molly Summerscales" userId="cf58051a-45ff-43ad-9228-557aea8c3032" providerId="ADAL" clId="{BEC6DBC2-3903-440B-AE43-C54BA49D3411}" dt="2018-01-19T14:35:56.335" v="985" actId="692"/>
        <pc:sldMkLst>
          <pc:docMk/>
          <pc:sldMk cId="0" sldId="788"/>
        </pc:sldMkLst>
        <pc:spChg chg="del mod">
          <ac:chgData name="Molly Summerscales" userId="cf58051a-45ff-43ad-9228-557aea8c3032" providerId="ADAL" clId="{BEC6DBC2-3903-440B-AE43-C54BA49D3411}" dt="2018-01-19T14:35:56.335" v="985" actId="692"/>
          <ac:spMkLst>
            <pc:docMk/>
            <pc:sldMk cId="0" sldId="788"/>
            <ac:spMk id="3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34:50.894" v="955" actId="20577"/>
          <ac:spMkLst>
            <pc:docMk/>
            <pc:sldMk cId="0" sldId="788"/>
            <ac:spMk id="4" creationId="{E309D350-26AE-47B3-82D5-9446E9526685}"/>
          </ac:spMkLst>
        </pc:spChg>
        <pc:spChg chg="add del mod">
          <ac:chgData name="Molly Summerscales" userId="cf58051a-45ff-43ad-9228-557aea8c3032" providerId="ADAL" clId="{BEC6DBC2-3903-440B-AE43-C54BA49D3411}" dt="2018-01-19T14:35:00.171" v="959" actId="692"/>
          <ac:spMkLst>
            <pc:docMk/>
            <pc:sldMk cId="0" sldId="788"/>
            <ac:spMk id="5" creationId="{A2482981-BEAD-4986-89ED-C093110801A3}"/>
          </ac:spMkLst>
        </pc:spChg>
        <pc:spChg chg="del">
          <ac:chgData name="Molly Summerscales" userId="cf58051a-45ff-43ad-9228-557aea8c3032" providerId="ADAL" clId="{BEC6DBC2-3903-440B-AE43-C54BA49D3411}" dt="2018-01-19T14:34:52.012" v="956" actId="478"/>
          <ac:spMkLst>
            <pc:docMk/>
            <pc:sldMk cId="0" sldId="788"/>
            <ac:spMk id="6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35:39.357" v="976" actId="14100"/>
          <ac:spMkLst>
            <pc:docMk/>
            <pc:sldMk cId="0" sldId="788"/>
            <ac:spMk id="7" creationId="{F03B1BE0-1D3D-46FB-AFAF-C955341CC939}"/>
          </ac:spMkLst>
        </pc:spChg>
        <pc:spChg chg="add mod">
          <ac:chgData name="Molly Summerscales" userId="cf58051a-45ff-43ad-9228-557aea8c3032" providerId="ADAL" clId="{BEC6DBC2-3903-440B-AE43-C54BA49D3411}" dt="2018-01-19T14:35:55.209" v="983" actId="692"/>
          <ac:spMkLst>
            <pc:docMk/>
            <pc:sldMk cId="0" sldId="788"/>
            <ac:spMk id="10" creationId="{EB6EA065-063E-431D-8CF8-9A65624DA9DA}"/>
          </ac:spMkLst>
        </pc:spChg>
        <pc:spChg chg="del mod">
          <ac:chgData name="Molly Summerscales" userId="cf58051a-45ff-43ad-9228-557aea8c3032" providerId="ADAL" clId="{BEC6DBC2-3903-440B-AE43-C54BA49D3411}" dt="2018-01-19T14:34:46.436" v="952" actId="478"/>
          <ac:spMkLst>
            <pc:docMk/>
            <pc:sldMk cId="0" sldId="788"/>
            <ac:spMk id="218115" creationId="{00000000-0000-0000-0000-000000000000}"/>
          </ac:spMkLst>
        </pc:spChg>
        <pc:graphicFrameChg chg="del">
          <ac:chgData name="Molly Summerscales" userId="cf58051a-45ff-43ad-9228-557aea8c3032" providerId="ADAL" clId="{BEC6DBC2-3903-440B-AE43-C54BA49D3411}" dt="2018-01-19T14:34:59.122" v="958" actId="692"/>
          <ac:graphicFrameMkLst>
            <pc:docMk/>
            <pc:sldMk cId="0" sldId="788"/>
            <ac:graphicFrameMk id="2" creationId="{00000000-0000-0000-0000-000000000000}"/>
          </ac:graphicFrameMkLst>
        </pc:graphicFrameChg>
        <pc:graphicFrameChg chg="add mod modGraphic">
          <ac:chgData name="Molly Summerscales" userId="cf58051a-45ff-43ad-9228-557aea8c3032" providerId="ADAL" clId="{BEC6DBC2-3903-440B-AE43-C54BA49D3411}" dt="2018-01-19T14:35:35.164" v="975" actId="203"/>
          <ac:graphicFrameMkLst>
            <pc:docMk/>
            <pc:sldMk cId="0" sldId="788"/>
            <ac:graphicFrameMk id="9" creationId="{C251FA3D-61BC-4EDD-97E5-003FA141AB6C}"/>
          </ac:graphicFrameMkLst>
        </pc:graphicFrameChg>
      </pc:sldChg>
      <pc:sldChg chg="addSp delSp modSp">
        <pc:chgData name="Molly Summerscales" userId="cf58051a-45ff-43ad-9228-557aea8c3032" providerId="ADAL" clId="{BEC6DBC2-3903-440B-AE43-C54BA49D3411}" dt="2018-01-19T14:53:46.034" v="1278" actId="14100"/>
        <pc:sldMkLst>
          <pc:docMk/>
          <pc:sldMk cId="0" sldId="791"/>
        </pc:sldMkLst>
        <pc:spChg chg="add del mod">
          <ac:chgData name="Molly Summerscales" userId="cf58051a-45ff-43ad-9228-557aea8c3032" providerId="ADAL" clId="{BEC6DBC2-3903-440B-AE43-C54BA49D3411}" dt="2018-01-19T14:36:11.702" v="994" actId="478"/>
          <ac:spMkLst>
            <pc:docMk/>
            <pc:sldMk cId="0" sldId="791"/>
            <ac:spMk id="2" creationId="{B962AA6D-9711-45AB-942B-9ED655888CE2}"/>
          </ac:spMkLst>
        </pc:spChg>
        <pc:spChg chg="add del mod">
          <ac:chgData name="Molly Summerscales" userId="cf58051a-45ff-43ad-9228-557aea8c3032" providerId="ADAL" clId="{BEC6DBC2-3903-440B-AE43-C54BA49D3411}" dt="2018-01-19T14:36:11.702" v="994" actId="478"/>
          <ac:spMkLst>
            <pc:docMk/>
            <pc:sldMk cId="0" sldId="791"/>
            <ac:spMk id="4" creationId="{702422BC-F860-4469-BCF0-A434F8A7D05B}"/>
          </ac:spMkLst>
        </pc:spChg>
        <pc:spChg chg="del">
          <ac:chgData name="Molly Summerscales" userId="cf58051a-45ff-43ad-9228-557aea8c3032" providerId="ADAL" clId="{BEC6DBC2-3903-440B-AE43-C54BA49D3411}" dt="2018-01-19T14:36:12.940" v="995" actId="478"/>
          <ac:spMkLst>
            <pc:docMk/>
            <pc:sldMk cId="0" sldId="791"/>
            <ac:spMk id="5" creationId="{00000000-0000-0000-0000-000000000000}"/>
          </ac:spMkLst>
        </pc:spChg>
        <pc:spChg chg="mod">
          <ac:chgData name="Molly Summerscales" userId="cf58051a-45ff-43ad-9228-557aea8c3032" providerId="ADAL" clId="{BEC6DBC2-3903-440B-AE43-C54BA49D3411}" dt="2018-01-19T14:53:46.034" v="1278" actId="14100"/>
          <ac:spMkLst>
            <pc:docMk/>
            <pc:sldMk cId="0" sldId="791"/>
            <ac:spMk id="19" creationId="{00000000-0000-0000-0000-000000000000}"/>
          </ac:spMkLst>
        </pc:spChg>
      </pc:sldChg>
      <pc:sldChg chg="addSp delSp modSp modTransition modAnim">
        <pc:chgData name="Molly Summerscales" userId="cf58051a-45ff-43ad-9228-557aea8c3032" providerId="ADAL" clId="{BEC6DBC2-3903-440B-AE43-C54BA49D3411}" dt="2018-01-19T14:50:15.136" v="1265"/>
        <pc:sldMkLst>
          <pc:docMk/>
          <pc:sldMk cId="1248488957" sldId="792"/>
        </pc:sldMkLst>
        <pc:spChg chg="add mod">
          <ac:chgData name="Molly Summerscales" userId="cf58051a-45ff-43ad-9228-557aea8c3032" providerId="ADAL" clId="{BEC6DBC2-3903-440B-AE43-C54BA49D3411}" dt="2018-01-19T14:17:05.060" v="140" actId="6549"/>
          <ac:spMkLst>
            <pc:docMk/>
            <pc:sldMk cId="1248488957" sldId="792"/>
            <ac:spMk id="2" creationId="{2B328A7C-6A5A-481A-A5D8-37819B10EE29}"/>
          </ac:spMkLst>
        </pc:spChg>
        <pc:spChg chg="add del mod">
          <ac:chgData name="Molly Summerscales" userId="cf58051a-45ff-43ad-9228-557aea8c3032" providerId="ADAL" clId="{BEC6DBC2-3903-440B-AE43-C54BA49D3411}" dt="2018-01-19T14:19:45.572" v="320" actId="1582"/>
          <ac:spMkLst>
            <pc:docMk/>
            <pc:sldMk cId="1248488957" sldId="792"/>
            <ac:spMk id="3" creationId="{3EC208BC-478E-4BCF-BCC6-0DA8CBDE9846}"/>
          </ac:spMkLst>
        </pc:spChg>
        <pc:spChg chg="del">
          <ac:chgData name="Molly Summerscales" userId="cf58051a-45ff-43ad-9228-557aea8c3032" providerId="ADAL" clId="{BEC6DBC2-3903-440B-AE43-C54BA49D3411}" dt="2018-01-19T14:18:45.222" v="305" actId="14100"/>
          <ac:spMkLst>
            <pc:docMk/>
            <pc:sldMk cId="1248488957" sldId="792"/>
            <ac:spMk id="9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50:14.204" v="1264" actId="164"/>
          <ac:spMkLst>
            <pc:docMk/>
            <pc:sldMk cId="1248488957" sldId="792"/>
            <ac:spMk id="17" creationId="{00000000-0000-0000-0000-000000000000}"/>
          </ac:spMkLst>
        </pc:spChg>
        <pc:spChg chg="add del">
          <ac:chgData name="Molly Summerscales" userId="cf58051a-45ff-43ad-9228-557aea8c3032" providerId="ADAL" clId="{BEC6DBC2-3903-440B-AE43-C54BA49D3411}" dt="2018-01-19T14:35:47.638" v="978" actId="1582"/>
          <ac:spMkLst>
            <pc:docMk/>
            <pc:sldMk cId="1248488957" sldId="792"/>
            <ac:spMk id="25" creationId="{3D2F3228-A44E-45DC-8769-0C6ECD42EF50}"/>
          </ac:spMkLst>
        </pc:spChg>
        <pc:spChg chg="del">
          <ac:chgData name="Molly Summerscales" userId="cf58051a-45ff-43ad-9228-557aea8c3032" providerId="ADAL" clId="{BEC6DBC2-3903-440B-AE43-C54BA49D3411}" dt="2018-01-19T14:16:10.076" v="129" actId="478"/>
          <ac:spMkLst>
            <pc:docMk/>
            <pc:sldMk cId="1248488957" sldId="792"/>
            <ac:spMk id="25" creationId="{00000000-0000-0000-0000-000000000000}"/>
          </ac:spMkLst>
        </pc:spChg>
        <pc:spChg chg="add del mod">
          <ac:chgData name="Molly Summerscales" userId="cf58051a-45ff-43ad-9228-557aea8c3032" providerId="ADAL" clId="{BEC6DBC2-3903-440B-AE43-C54BA49D3411}" dt="2018-01-19T14:16:20.147" v="137" actId="14100"/>
          <ac:spMkLst>
            <pc:docMk/>
            <pc:sldMk cId="1248488957" sldId="792"/>
            <ac:spMk id="35" creationId="{B959FCEA-467E-41A2-A627-0AA7A3FAD4F5}"/>
          </ac:spMkLst>
        </pc:spChg>
        <pc:spChg chg="del">
          <ac:chgData name="Molly Summerscales" userId="cf58051a-45ff-43ad-9228-557aea8c3032" providerId="ADAL" clId="{BEC6DBC2-3903-440B-AE43-C54BA49D3411}" dt="2018-01-19T14:18:49.535" v="307" actId="14100"/>
          <ac:spMkLst>
            <pc:docMk/>
            <pc:sldMk cId="1248488957" sldId="792"/>
            <ac:spMk id="36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16:14.323" v="134" actId="14100"/>
          <ac:spMkLst>
            <pc:docMk/>
            <pc:sldMk cId="1248488957" sldId="792"/>
            <ac:spMk id="37" creationId="{2D6BA4FF-F184-4BD5-BC37-6BD33BBDCC4F}"/>
          </ac:spMkLst>
        </pc:spChg>
        <pc:spChg chg="mod topLvl">
          <ac:chgData name="Molly Summerscales" userId="cf58051a-45ff-43ad-9228-557aea8c3032" providerId="ADAL" clId="{BEC6DBC2-3903-440B-AE43-C54BA49D3411}" dt="2018-01-19T14:46:03.644" v="1245" actId="1076"/>
          <ac:spMkLst>
            <pc:docMk/>
            <pc:sldMk cId="1248488957" sldId="792"/>
            <ac:spMk id="39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50:14.204" v="1264" actId="164"/>
          <ac:spMkLst>
            <pc:docMk/>
            <pc:sldMk cId="1248488957" sldId="792"/>
            <ac:spMk id="40" creationId="{DB858481-1C8D-4E17-B306-9974B6178953}"/>
          </ac:spMkLst>
        </pc:spChg>
        <pc:spChg chg="mod topLvl">
          <ac:chgData name="Molly Summerscales" userId="cf58051a-45ff-43ad-9228-557aea8c3032" providerId="ADAL" clId="{BEC6DBC2-3903-440B-AE43-C54BA49D3411}" dt="2018-01-19T14:18:37.108" v="304" actId="165"/>
          <ac:spMkLst>
            <pc:docMk/>
            <pc:sldMk cId="1248488957" sldId="792"/>
            <ac:spMk id="41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20:12.292" v="333" actId="1076"/>
          <ac:spMkLst>
            <pc:docMk/>
            <pc:sldMk cId="1248488957" sldId="792"/>
            <ac:spMk id="42" creationId="{8230BDAF-D887-4C3D-AE70-E2C9FBF18A69}"/>
          </ac:spMkLst>
        </pc:spChg>
        <pc:grpChg chg="add mod">
          <ac:chgData name="Molly Summerscales" userId="cf58051a-45ff-43ad-9228-557aea8c3032" providerId="ADAL" clId="{BEC6DBC2-3903-440B-AE43-C54BA49D3411}" dt="2018-01-19T14:50:14.204" v="1264" actId="164"/>
          <ac:grpSpMkLst>
            <pc:docMk/>
            <pc:sldMk cId="1248488957" sldId="792"/>
            <ac:grpSpMk id="3" creationId="{A42E3656-E7CB-4EF5-8119-C1F6D7D57488}"/>
          </ac:grpSpMkLst>
        </pc:grpChg>
        <pc:grpChg chg="del mod">
          <ac:chgData name="Molly Summerscales" userId="cf58051a-45ff-43ad-9228-557aea8c3032" providerId="ADAL" clId="{BEC6DBC2-3903-440B-AE43-C54BA49D3411}" dt="2018-01-19T14:18:37.108" v="304" actId="165"/>
          <ac:grpSpMkLst>
            <pc:docMk/>
            <pc:sldMk cId="1248488957" sldId="792"/>
            <ac:grpSpMk id="5" creationId="{00000000-0000-0000-0000-000000000000}"/>
          </ac:grpSpMkLst>
        </pc:grpChg>
        <pc:grpChg chg="del mod">
          <ac:chgData name="Molly Summerscales" userId="cf58051a-45ff-43ad-9228-557aea8c3032" providerId="ADAL" clId="{BEC6DBC2-3903-440B-AE43-C54BA49D3411}" dt="2018-01-19T14:18:37.108" v="304" actId="165"/>
          <ac:grpSpMkLst>
            <pc:docMk/>
            <pc:sldMk cId="1248488957" sldId="792"/>
            <ac:grpSpMk id="6" creationId="{00000000-0000-0000-0000-000000000000}"/>
          </ac:grpSpMkLst>
        </pc:grpChg>
        <pc:grpChg chg="mod topLvl">
          <ac:chgData name="Molly Summerscales" userId="cf58051a-45ff-43ad-9228-557aea8c3032" providerId="ADAL" clId="{BEC6DBC2-3903-440B-AE43-C54BA49D3411}" dt="2018-01-19T14:50:14.204" v="1264" actId="164"/>
          <ac:grpSpMkLst>
            <pc:docMk/>
            <pc:sldMk cId="1248488957" sldId="792"/>
            <ac:grpSpMk id="28" creationId="{00000000-0000-0000-0000-000000000000}"/>
          </ac:grpSpMkLst>
        </pc:grpChg>
        <pc:grpChg chg="del mod topLvl">
          <ac:chgData name="Molly Summerscales" userId="cf58051a-45ff-43ad-9228-557aea8c3032" providerId="ADAL" clId="{BEC6DBC2-3903-440B-AE43-C54BA49D3411}" dt="2018-01-19T14:19:49.974" v="322" actId="165"/>
          <ac:grpSpMkLst>
            <pc:docMk/>
            <pc:sldMk cId="1248488957" sldId="792"/>
            <ac:grpSpMk id="29" creationId="{00000000-0000-0000-0000-000000000000}"/>
          </ac:grpSpMkLst>
        </pc:grpChg>
        <pc:grpChg chg="mod topLvl">
          <ac:chgData name="Molly Summerscales" userId="cf58051a-45ff-43ad-9228-557aea8c3032" providerId="ADAL" clId="{BEC6DBC2-3903-440B-AE43-C54BA49D3411}" dt="2018-01-19T14:50:14.204" v="1264" actId="164"/>
          <ac:grpSpMkLst>
            <pc:docMk/>
            <pc:sldMk cId="1248488957" sldId="792"/>
            <ac:grpSpMk id="32" creationId="{00000000-0000-0000-0000-000000000000}"/>
          </ac:grpSpMkLst>
        </pc:grpChg>
        <pc:grpChg chg="del mod topLvl">
          <ac:chgData name="Molly Summerscales" userId="cf58051a-45ff-43ad-9228-557aea8c3032" providerId="ADAL" clId="{BEC6DBC2-3903-440B-AE43-C54BA49D3411}" dt="2018-01-19T14:19:49.432" v="321" actId="165"/>
          <ac:grpSpMkLst>
            <pc:docMk/>
            <pc:sldMk cId="1248488957" sldId="792"/>
            <ac:grpSpMk id="33" creationId="{00000000-0000-0000-0000-000000000000}"/>
          </ac:grpSpMkLst>
        </pc:grpChg>
        <pc:graphicFrameChg chg="mod topLvl">
          <ac:chgData name="Molly Summerscales" userId="cf58051a-45ff-43ad-9228-557aea8c3032" providerId="ADAL" clId="{BEC6DBC2-3903-440B-AE43-C54BA49D3411}" dt="2018-01-19T14:50:14.204" v="1264" actId="164"/>
          <ac:graphicFrameMkLst>
            <pc:docMk/>
            <pc:sldMk cId="1248488957" sldId="792"/>
            <ac:graphicFrameMk id="4" creationId="{00000000-0000-0000-0000-000000000000}"/>
          </ac:graphicFrameMkLst>
        </pc:graphicFrameChg>
        <pc:graphicFrameChg chg="mod topLvl">
          <ac:chgData name="Molly Summerscales" userId="cf58051a-45ff-43ad-9228-557aea8c3032" providerId="ADAL" clId="{BEC6DBC2-3903-440B-AE43-C54BA49D3411}" dt="2018-01-19T14:46:26.989" v="1249" actId="1582"/>
          <ac:graphicFrameMkLst>
            <pc:docMk/>
            <pc:sldMk cId="1248488957" sldId="792"/>
            <ac:graphicFrameMk id="38" creationId="{00000000-0000-0000-0000-000000000000}"/>
          </ac:graphicFrameMkLst>
        </pc:graphicFrameChg>
      </pc:sldChg>
      <pc:sldChg chg="addSp delSp modSp modTransition modAnim">
        <pc:chgData name="Molly Summerscales" userId="cf58051a-45ff-43ad-9228-557aea8c3032" providerId="ADAL" clId="{BEC6DBC2-3903-440B-AE43-C54BA49D3411}" dt="2018-01-19T14:53:27.503" v="1274"/>
        <pc:sldMkLst>
          <pc:docMk/>
          <pc:sldMk cId="193562802" sldId="793"/>
        </pc:sldMkLst>
        <pc:spChg chg="add mod">
          <ac:chgData name="Molly Summerscales" userId="cf58051a-45ff-43ad-9228-557aea8c3032" providerId="ADAL" clId="{BEC6DBC2-3903-440B-AE43-C54BA49D3411}" dt="2018-01-19T14:21:00.900" v="345" actId="6549"/>
          <ac:spMkLst>
            <pc:docMk/>
            <pc:sldMk cId="193562802" sldId="793"/>
            <ac:spMk id="2" creationId="{02D9FF04-FCBA-4F0B-8026-21452621DF5B}"/>
          </ac:spMkLst>
        </pc:spChg>
        <pc:spChg chg="add del mod">
          <ac:chgData name="Molly Summerscales" userId="cf58051a-45ff-43ad-9228-557aea8c3032" providerId="ADAL" clId="{BEC6DBC2-3903-440B-AE43-C54BA49D3411}" dt="2018-01-19T14:21:03.317" v="347" actId="1582"/>
          <ac:spMkLst>
            <pc:docMk/>
            <pc:sldMk cId="193562802" sldId="793"/>
            <ac:spMk id="3" creationId="{002925C3-1C23-49F1-A8AD-0943B2A554F8}"/>
          </ac:spMkLst>
        </pc:spChg>
        <pc:spChg chg="mod">
          <ac:chgData name="Molly Summerscales" userId="cf58051a-45ff-43ad-9228-557aea8c3032" providerId="ADAL" clId="{BEC6DBC2-3903-440B-AE43-C54BA49D3411}" dt="2018-01-19T14:22:50.587" v="394" actId="1036"/>
          <ac:spMkLst>
            <pc:docMk/>
            <pc:sldMk cId="193562802" sldId="793"/>
            <ac:spMk id="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2:54.516" v="396" actId="1035"/>
          <ac:spMkLst>
            <pc:docMk/>
            <pc:sldMk cId="193562802" sldId="793"/>
            <ac:spMk id="7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2:54.516" v="396" actId="1035"/>
          <ac:spMkLst>
            <pc:docMk/>
            <pc:sldMk cId="193562802" sldId="793"/>
            <ac:spMk id="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3:00.445" v="398" actId="3064"/>
          <ac:spMkLst>
            <pc:docMk/>
            <pc:sldMk cId="193562802" sldId="793"/>
            <ac:spMk id="10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3:20.955" v="402" actId="14100"/>
          <ac:spMkLst>
            <pc:docMk/>
            <pc:sldMk cId="193562802" sldId="793"/>
            <ac:spMk id="12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5:56.916" v="1244" actId="1076"/>
          <ac:spMkLst>
            <pc:docMk/>
            <pc:sldMk cId="193562802" sldId="793"/>
            <ac:spMk id="1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3:05.908" v="399" actId="14100"/>
          <ac:spMkLst>
            <pc:docMk/>
            <pc:sldMk cId="193562802" sldId="793"/>
            <ac:spMk id="14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3:09.011" v="400" actId="14100"/>
          <ac:spMkLst>
            <pc:docMk/>
            <pc:sldMk cId="193562802" sldId="793"/>
            <ac:spMk id="1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2:38.613" v="379" actId="1038"/>
          <ac:spMkLst>
            <pc:docMk/>
            <pc:sldMk cId="193562802" sldId="793"/>
            <ac:spMk id="1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2:31.686" v="376" actId="12788"/>
          <ac:spMkLst>
            <pc:docMk/>
            <pc:sldMk cId="193562802" sldId="793"/>
            <ac:spMk id="19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2:35.221" v="377" actId="12788"/>
          <ac:spMkLst>
            <pc:docMk/>
            <pc:sldMk cId="193562802" sldId="793"/>
            <ac:spMk id="20" creationId="{00000000-0000-0000-0000-000000000000}"/>
          </ac:spMkLst>
        </pc:spChg>
        <pc:spChg chg="del">
          <ac:chgData name="Molly Summerscales" userId="cf58051a-45ff-43ad-9228-557aea8c3032" providerId="ADAL" clId="{BEC6DBC2-3903-440B-AE43-C54BA49D3411}" dt="2018-01-19T14:21:02.564" v="346" actId="478"/>
          <ac:spMkLst>
            <pc:docMk/>
            <pc:sldMk cId="193562802" sldId="793"/>
            <ac:spMk id="32" creationId="{00000000-0000-0000-0000-000000000000}"/>
          </ac:spMkLst>
        </pc:spChg>
        <pc:spChg chg="del mod">
          <ac:chgData name="Molly Summerscales" userId="cf58051a-45ff-43ad-9228-557aea8c3032" providerId="ADAL" clId="{BEC6DBC2-3903-440B-AE43-C54BA49D3411}" dt="2018-01-19T14:20:54.763" v="342" actId="478"/>
          <ac:spMkLst>
            <pc:docMk/>
            <pc:sldMk cId="193562802" sldId="793"/>
            <ac:spMk id="3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23:00.445" v="398" actId="3064"/>
          <ac:spMkLst>
            <pc:docMk/>
            <pc:sldMk cId="193562802" sldId="793"/>
            <ac:spMk id="34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20:52.680" v="341" actId="1582"/>
          <ac:spMkLst>
            <pc:docMk/>
            <pc:sldMk cId="193562802" sldId="793"/>
            <ac:spMk id="35" creationId="{1A42148A-2471-4B81-BDD3-2A7262E915FA}"/>
          </ac:spMkLst>
        </pc:spChg>
        <pc:spChg chg="add mod">
          <ac:chgData name="Molly Summerscales" userId="cf58051a-45ff-43ad-9228-557aea8c3032" providerId="ADAL" clId="{BEC6DBC2-3903-440B-AE43-C54BA49D3411}" dt="2018-01-19T14:21:26.122" v="357" actId="1582"/>
          <ac:spMkLst>
            <pc:docMk/>
            <pc:sldMk cId="193562802" sldId="793"/>
            <ac:spMk id="36" creationId="{7D02931C-D1EB-4708-BFA6-C749B8B71AFF}"/>
          </ac:spMkLst>
        </pc:spChg>
        <pc:spChg chg="del mod">
          <ac:chgData name="Molly Summerscales" userId="cf58051a-45ff-43ad-9228-557aea8c3032" providerId="ADAL" clId="{BEC6DBC2-3903-440B-AE43-C54BA49D3411}" dt="2018-01-19T14:21:27.133" v="358" actId="478"/>
          <ac:spMkLst>
            <pc:docMk/>
            <pc:sldMk cId="193562802" sldId="793"/>
            <ac:spMk id="44" creationId="{00000000-0000-0000-0000-000000000000}"/>
          </ac:spMkLst>
        </pc:spChg>
        <pc:grpChg chg="del mod topLvl">
          <ac:chgData name="Molly Summerscales" userId="cf58051a-45ff-43ad-9228-557aea8c3032" providerId="ADAL" clId="{BEC6DBC2-3903-440B-AE43-C54BA49D3411}" dt="2018-01-19T14:22:00.700" v="368" actId="165"/>
          <ac:grpSpMkLst>
            <pc:docMk/>
            <pc:sldMk cId="193562802" sldId="793"/>
            <ac:grpSpMk id="4" creationId="{00000000-0000-0000-0000-000000000000}"/>
          </ac:grpSpMkLst>
        </pc:grpChg>
        <pc:grpChg chg="mod topLvl">
          <ac:chgData name="Molly Summerscales" userId="cf58051a-45ff-43ad-9228-557aea8c3032" providerId="ADAL" clId="{BEC6DBC2-3903-440B-AE43-C54BA49D3411}" dt="2018-01-19T14:21:36.373" v="364" actId="1036"/>
          <ac:grpSpMkLst>
            <pc:docMk/>
            <pc:sldMk cId="193562802" sldId="793"/>
            <ac:grpSpMk id="9" creationId="{00000000-0000-0000-0000-000000000000}"/>
          </ac:grpSpMkLst>
        </pc:grpChg>
        <pc:grpChg chg="mod topLvl">
          <ac:chgData name="Molly Summerscales" userId="cf58051a-45ff-43ad-9228-557aea8c3032" providerId="ADAL" clId="{BEC6DBC2-3903-440B-AE43-C54BA49D3411}" dt="2018-01-19T14:21:36.373" v="364" actId="1036"/>
          <ac:grpSpMkLst>
            <pc:docMk/>
            <pc:sldMk cId="193562802" sldId="793"/>
            <ac:grpSpMk id="11" creationId="{00000000-0000-0000-0000-000000000000}"/>
          </ac:grpSpMkLst>
        </pc:grpChg>
        <pc:grpChg chg="mod">
          <ac:chgData name="Molly Summerscales" userId="cf58051a-45ff-43ad-9228-557aea8c3032" providerId="ADAL" clId="{BEC6DBC2-3903-440B-AE43-C54BA49D3411}" dt="2018-01-19T14:21:36.373" v="364" actId="1036"/>
          <ac:grpSpMkLst>
            <pc:docMk/>
            <pc:sldMk cId="193562802" sldId="793"/>
            <ac:grpSpMk id="16" creationId="{00000000-0000-0000-0000-000000000000}"/>
          </ac:grpSpMkLst>
        </pc:grpChg>
        <pc:grpChg chg="add del mod">
          <ac:chgData name="Molly Summerscales" userId="cf58051a-45ff-43ad-9228-557aea8c3032" providerId="ADAL" clId="{BEC6DBC2-3903-440B-AE43-C54BA49D3411}" dt="2018-01-19T14:21:34.373" v="361" actId="165"/>
          <ac:grpSpMkLst>
            <pc:docMk/>
            <pc:sldMk cId="193562802" sldId="793"/>
            <ac:grpSpMk id="17" creationId="{95344C9E-D5DC-4E25-8E0D-906F32B624FB}"/>
          </ac:grpSpMkLst>
        </pc:grpChg>
        <pc:graphicFrameChg chg="mod topLvl">
          <ac:chgData name="Molly Summerscales" userId="cf58051a-45ff-43ad-9228-557aea8c3032" providerId="ADAL" clId="{BEC6DBC2-3903-440B-AE43-C54BA49D3411}" dt="2018-01-19T14:46:29.510" v="1251" actId="1582"/>
          <ac:graphicFrameMkLst>
            <pc:docMk/>
            <pc:sldMk cId="193562802" sldId="793"/>
            <ac:graphicFrameMk id="5" creationId="{00000000-0000-0000-0000-000000000000}"/>
          </ac:graphicFrameMkLst>
        </pc:graphicFrameChg>
        <pc:picChg chg="mod">
          <ac:chgData name="Molly Summerscales" userId="cf58051a-45ff-43ad-9228-557aea8c3032" providerId="ADAL" clId="{BEC6DBC2-3903-440B-AE43-C54BA49D3411}" dt="2018-01-19T14:21:08.155" v="348" actId="1076"/>
          <ac:picMkLst>
            <pc:docMk/>
            <pc:sldMk cId="193562802" sldId="793"/>
            <ac:picMk id="31" creationId="{00000000-0000-0000-0000-000000000000}"/>
          </ac:picMkLst>
        </pc:picChg>
      </pc:sldChg>
      <pc:sldChg chg="addSp delSp modSp">
        <pc:chgData name="Molly Summerscales" userId="cf58051a-45ff-43ad-9228-557aea8c3032" providerId="ADAL" clId="{BEC6DBC2-3903-440B-AE43-C54BA49D3411}" dt="2018-01-19T14:47:49.614" v="1263" actId="692"/>
        <pc:sldMkLst>
          <pc:docMk/>
          <pc:sldMk cId="4217736244" sldId="796"/>
        </pc:sldMkLst>
        <pc:spChg chg="add mod">
          <ac:chgData name="Molly Summerscales" userId="cf58051a-45ff-43ad-9228-557aea8c3032" providerId="ADAL" clId="{BEC6DBC2-3903-440B-AE43-C54BA49D3411}" dt="2018-01-19T14:11:12.750" v="37" actId="6549"/>
          <ac:spMkLst>
            <pc:docMk/>
            <pc:sldMk cId="4217736244" sldId="796"/>
            <ac:spMk id="2" creationId="{96223F88-6CD1-462F-B44B-78F0812A40AF}"/>
          </ac:spMkLst>
        </pc:spChg>
        <pc:spChg chg="add del mod">
          <ac:chgData name="Molly Summerscales" userId="cf58051a-45ff-43ad-9228-557aea8c3032" providerId="ADAL" clId="{BEC6DBC2-3903-440B-AE43-C54BA49D3411}" dt="2018-01-19T14:11:14.485" v="39" actId="554"/>
          <ac:spMkLst>
            <pc:docMk/>
            <pc:sldMk cId="4217736244" sldId="796"/>
            <ac:spMk id="3" creationId="{663065EF-0A41-4BFF-AEE3-D32326F4F1C7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61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62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6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64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11:23.992" v="42" actId="554"/>
          <ac:spMkLst>
            <pc:docMk/>
            <pc:sldMk cId="4217736244" sldId="796"/>
            <ac:spMk id="65" creationId="{8EB6673B-66D6-4BB2-BFDA-A2A89E341B01}"/>
          </ac:spMkLst>
        </pc:spChg>
        <pc:spChg chg="del">
          <ac:chgData name="Molly Summerscales" userId="cf58051a-45ff-43ad-9228-557aea8c3032" providerId="ADAL" clId="{BEC6DBC2-3903-440B-AE43-C54BA49D3411}" dt="2018-01-19T14:11:13.884" v="38" actId="478"/>
          <ac:spMkLst>
            <pc:docMk/>
            <pc:sldMk cId="4217736244" sldId="796"/>
            <ac:spMk id="90" creationId="{00000000-0000-0000-0000-000000000000}"/>
          </ac:spMkLst>
        </pc:spChg>
        <pc:spChg chg="del">
          <ac:chgData name="Molly Summerscales" userId="cf58051a-45ff-43ad-9228-557aea8c3032" providerId="ADAL" clId="{BEC6DBC2-3903-440B-AE43-C54BA49D3411}" dt="2018-01-19T14:20:41.683" v="337" actId="478"/>
          <ac:spMkLst>
            <pc:docMk/>
            <pc:sldMk cId="4217736244" sldId="796"/>
            <ac:spMk id="10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7:49.614" v="1263" actId="692"/>
          <ac:spMkLst>
            <pc:docMk/>
            <pc:sldMk cId="4217736244" sldId="796"/>
            <ac:spMk id="10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7:49.614" v="1263" actId="692"/>
          <ac:spMkLst>
            <pc:docMk/>
            <pc:sldMk cId="4217736244" sldId="796"/>
            <ac:spMk id="107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7:49.614" v="1263" actId="692"/>
          <ac:spMkLst>
            <pc:docMk/>
            <pc:sldMk cId="4217736244" sldId="796"/>
            <ac:spMk id="10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7:49.614" v="1263" actId="692"/>
          <ac:spMkLst>
            <pc:docMk/>
            <pc:sldMk cId="4217736244" sldId="796"/>
            <ac:spMk id="109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7:49.614" v="1263" actId="692"/>
          <ac:spMkLst>
            <pc:docMk/>
            <pc:sldMk cId="4217736244" sldId="796"/>
            <ac:spMk id="110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7:49.614" v="1263" actId="692"/>
          <ac:spMkLst>
            <pc:docMk/>
            <pc:sldMk cId="4217736244" sldId="796"/>
            <ac:spMk id="111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7:49.614" v="1263" actId="692"/>
          <ac:spMkLst>
            <pc:docMk/>
            <pc:sldMk cId="4217736244" sldId="796"/>
            <ac:spMk id="112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3:35.139" v="1218" actId="408"/>
          <ac:spMkLst>
            <pc:docMk/>
            <pc:sldMk cId="4217736244" sldId="796"/>
            <ac:spMk id="11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3:48.069" v="1223" actId="1076"/>
          <ac:spMkLst>
            <pc:docMk/>
            <pc:sldMk cId="4217736244" sldId="796"/>
            <ac:spMk id="114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3:42.224" v="1220" actId="408"/>
          <ac:spMkLst>
            <pc:docMk/>
            <pc:sldMk cId="4217736244" sldId="796"/>
            <ac:spMk id="11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3:44.220" v="1221" actId="1076"/>
          <ac:spMkLst>
            <pc:docMk/>
            <pc:sldMk cId="4217736244" sldId="796"/>
            <ac:spMk id="11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3:42.224" v="1220" actId="408"/>
          <ac:spMkLst>
            <pc:docMk/>
            <pc:sldMk cId="4217736244" sldId="796"/>
            <ac:spMk id="117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1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19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20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53.492" v="121" actId="1076"/>
          <ac:spMkLst>
            <pc:docMk/>
            <pc:sldMk cId="4217736244" sldId="796"/>
            <ac:spMk id="121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22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2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2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53.492" v="121" actId="1076"/>
          <ac:spMkLst>
            <pc:docMk/>
            <pc:sldMk cId="4217736244" sldId="796"/>
            <ac:spMk id="12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27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6:03.464" v="127" actId="554"/>
          <ac:spMkLst>
            <pc:docMk/>
            <pc:sldMk cId="4217736244" sldId="796"/>
            <ac:spMk id="12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44:06.892" v="1224" actId="1076"/>
          <ac:spMkLst>
            <pc:docMk/>
            <pc:sldMk cId="4217736244" sldId="796"/>
            <ac:spMk id="129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30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31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53.492" v="121" actId="1076"/>
          <ac:spMkLst>
            <pc:docMk/>
            <pc:sldMk cId="4217736244" sldId="796"/>
            <ac:spMk id="134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3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3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37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3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53.492" v="121" actId="1076"/>
          <ac:spMkLst>
            <pc:docMk/>
            <pc:sldMk cId="4217736244" sldId="796"/>
            <ac:spMk id="139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19.743" v="110" actId="404"/>
          <ac:spMkLst>
            <pc:docMk/>
            <pc:sldMk cId="4217736244" sldId="796"/>
            <ac:spMk id="140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19.743" v="110" actId="404"/>
          <ac:spMkLst>
            <pc:docMk/>
            <pc:sldMk cId="4217736244" sldId="796"/>
            <ac:spMk id="141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19.743" v="110" actId="404"/>
          <ac:spMkLst>
            <pc:docMk/>
            <pc:sldMk cId="4217736244" sldId="796"/>
            <ac:spMk id="142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19.743" v="110" actId="404"/>
          <ac:spMkLst>
            <pc:docMk/>
            <pc:sldMk cId="4217736244" sldId="796"/>
            <ac:spMk id="143" creationId="{00000000-0000-0000-0000-000000000000}"/>
          </ac:spMkLst>
        </pc:spChg>
        <pc:spChg chg="del mod topLvl">
          <ac:chgData name="Molly Summerscales" userId="cf58051a-45ff-43ad-9228-557aea8c3032" providerId="ADAL" clId="{BEC6DBC2-3903-440B-AE43-C54BA49D3411}" dt="2018-01-19T14:12:29.700" v="68" actId="478"/>
          <ac:spMkLst>
            <pc:docMk/>
            <pc:sldMk cId="4217736244" sldId="796"/>
            <ac:spMk id="144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4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4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48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53.492" v="121" actId="1076"/>
          <ac:spMkLst>
            <pc:docMk/>
            <pc:sldMk cId="4217736244" sldId="796"/>
            <ac:spMk id="149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50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51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52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53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53.492" v="121" actId="1076"/>
          <ac:spMkLst>
            <pc:docMk/>
            <pc:sldMk cId="4217736244" sldId="796"/>
            <ac:spMk id="154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19.743" v="110" actId="404"/>
          <ac:spMkLst>
            <pc:docMk/>
            <pc:sldMk cId="4217736244" sldId="796"/>
            <ac:spMk id="155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19.743" v="110" actId="404"/>
          <ac:spMkLst>
            <pc:docMk/>
            <pc:sldMk cId="4217736244" sldId="796"/>
            <ac:spMk id="156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27.854" v="114" actId="165"/>
          <ac:spMkLst>
            <pc:docMk/>
            <pc:sldMk cId="4217736244" sldId="796"/>
            <ac:spMk id="157" creationId="{00000000-0000-0000-0000-000000000000}"/>
          </ac:spMkLst>
        </pc:spChg>
        <pc:spChg chg="mod topLvl">
          <ac:chgData name="Molly Summerscales" userId="cf58051a-45ff-43ad-9228-557aea8c3032" providerId="ADAL" clId="{BEC6DBC2-3903-440B-AE43-C54BA49D3411}" dt="2018-01-19T14:15:19.743" v="110" actId="404"/>
          <ac:spMkLst>
            <pc:docMk/>
            <pc:sldMk cId="4217736244" sldId="796"/>
            <ac:spMk id="158" creationId="{00000000-0000-0000-0000-000000000000}"/>
          </ac:spMkLst>
        </pc:spChg>
        <pc:spChg chg="del mod">
          <ac:chgData name="Molly Summerscales" userId="cf58051a-45ff-43ad-9228-557aea8c3032" providerId="ADAL" clId="{BEC6DBC2-3903-440B-AE43-C54BA49D3411}" dt="2018-01-19T14:11:25.980" v="43" actId="478"/>
          <ac:spMkLst>
            <pc:docMk/>
            <pc:sldMk cId="4217736244" sldId="796"/>
            <ac:spMk id="160" creationId="{00000000-0000-0000-0000-000000000000}"/>
          </ac:spMkLst>
        </pc:spChg>
        <pc:spChg chg="del">
          <ac:chgData name="Molly Summerscales" userId="cf58051a-45ff-43ad-9228-557aea8c3032" providerId="ADAL" clId="{BEC6DBC2-3903-440B-AE43-C54BA49D3411}" dt="2018-01-19T14:20:44.566" v="338" actId="478"/>
          <ac:spMkLst>
            <pc:docMk/>
            <pc:sldMk cId="4217736244" sldId="796"/>
            <ac:spMk id="4101" creationId="{00000000-0000-0000-0000-000000000000}"/>
          </ac:spMkLst>
        </pc:spChg>
        <pc:grpChg chg="add del mod">
          <ac:chgData name="Molly Summerscales" userId="cf58051a-45ff-43ad-9228-557aea8c3032" providerId="ADAL" clId="{BEC6DBC2-3903-440B-AE43-C54BA49D3411}" dt="2018-01-19T14:11:40.072" v="47" actId="165"/>
          <ac:grpSpMkLst>
            <pc:docMk/>
            <pc:sldMk cId="4217736244" sldId="796"/>
            <ac:grpSpMk id="4" creationId="{B9700805-4548-4AFD-B57A-45145264F252}"/>
          </ac:grpSpMkLst>
        </pc:grpChg>
        <pc:grpChg chg="add del mod">
          <ac:chgData name="Molly Summerscales" userId="cf58051a-45ff-43ad-9228-557aea8c3032" providerId="ADAL" clId="{BEC6DBC2-3903-440B-AE43-C54BA49D3411}" dt="2018-01-19T14:14:07.435" v="97" actId="165"/>
          <ac:grpSpMkLst>
            <pc:docMk/>
            <pc:sldMk cId="4217736244" sldId="796"/>
            <ac:grpSpMk id="5" creationId="{D516758B-D517-488C-80DB-9302A3D9DE9E}"/>
          </ac:grpSpMkLst>
        </pc:grpChg>
        <pc:grpChg chg="add del mod">
          <ac:chgData name="Molly Summerscales" userId="cf58051a-45ff-43ad-9228-557aea8c3032" providerId="ADAL" clId="{BEC6DBC2-3903-440B-AE43-C54BA49D3411}" dt="2018-01-19T14:14:07.435" v="97" actId="165"/>
          <ac:grpSpMkLst>
            <pc:docMk/>
            <pc:sldMk cId="4217736244" sldId="796"/>
            <ac:grpSpMk id="6" creationId="{6CEDF27F-7490-40D2-BBD4-3B2B37FF270E}"/>
          </ac:grpSpMkLst>
        </pc:grpChg>
        <pc:grpChg chg="add del mod">
          <ac:chgData name="Molly Summerscales" userId="cf58051a-45ff-43ad-9228-557aea8c3032" providerId="ADAL" clId="{BEC6DBC2-3903-440B-AE43-C54BA49D3411}" dt="2018-01-19T14:14:07.435" v="97" actId="165"/>
          <ac:grpSpMkLst>
            <pc:docMk/>
            <pc:sldMk cId="4217736244" sldId="796"/>
            <ac:grpSpMk id="7" creationId="{D2C73B22-7B11-4B5D-9D16-40FC08C2FC48}"/>
          </ac:grpSpMkLst>
        </pc:grpChg>
        <pc:grpChg chg="add del mod">
          <ac:chgData name="Molly Summerscales" userId="cf58051a-45ff-43ad-9228-557aea8c3032" providerId="ADAL" clId="{BEC6DBC2-3903-440B-AE43-C54BA49D3411}" dt="2018-01-19T14:14:07.435" v="97" actId="165"/>
          <ac:grpSpMkLst>
            <pc:docMk/>
            <pc:sldMk cId="4217736244" sldId="796"/>
            <ac:grpSpMk id="8" creationId="{C1312EF5-82B2-4905-AB2E-7CC0E6247FD2}"/>
          </ac:grpSpMkLst>
        </pc:grpChg>
        <pc:grpChg chg="add del mod">
          <ac:chgData name="Molly Summerscales" userId="cf58051a-45ff-43ad-9228-557aea8c3032" providerId="ADAL" clId="{BEC6DBC2-3903-440B-AE43-C54BA49D3411}" dt="2018-01-19T14:14:07.435" v="97" actId="165"/>
          <ac:grpSpMkLst>
            <pc:docMk/>
            <pc:sldMk cId="4217736244" sldId="796"/>
            <ac:grpSpMk id="9" creationId="{0D0E26A2-9712-44A2-B73B-EB1F1726CFAE}"/>
          </ac:grpSpMkLst>
        </pc:grpChg>
        <pc:grpChg chg="add del mod">
          <ac:chgData name="Molly Summerscales" userId="cf58051a-45ff-43ad-9228-557aea8c3032" providerId="ADAL" clId="{BEC6DBC2-3903-440B-AE43-C54BA49D3411}" dt="2018-01-19T14:14:07.435" v="97" actId="165"/>
          <ac:grpSpMkLst>
            <pc:docMk/>
            <pc:sldMk cId="4217736244" sldId="796"/>
            <ac:grpSpMk id="10" creationId="{7F0F9BA8-295D-47D4-8356-174C5B669BD3}"/>
          </ac:grpSpMkLst>
        </pc:grpChg>
        <pc:grpChg chg="add del mod">
          <ac:chgData name="Molly Summerscales" userId="cf58051a-45ff-43ad-9228-557aea8c3032" providerId="ADAL" clId="{BEC6DBC2-3903-440B-AE43-C54BA49D3411}" dt="2018-01-19T14:15:27.854" v="114" actId="165"/>
          <ac:grpSpMkLst>
            <pc:docMk/>
            <pc:sldMk cId="4217736244" sldId="796"/>
            <ac:grpSpMk id="11" creationId="{6CA2D3B5-18FB-4736-A748-5CE05DE347D0}"/>
          </ac:grpSpMkLst>
        </pc:grpChg>
        <pc:cxnChg chg="add mod topLvl">
          <ac:chgData name="Molly Summerscales" userId="cf58051a-45ff-43ad-9228-557aea8c3032" providerId="ADAL" clId="{BEC6DBC2-3903-440B-AE43-C54BA49D3411}" dt="2018-01-19T14:44:10.181" v="1225" actId="14100"/>
          <ac:cxnSpMkLst>
            <pc:docMk/>
            <pc:sldMk cId="4217736244" sldId="796"/>
            <ac:cxnSpMk id="69" creationId="{5C5EE5FD-D29B-40FC-9F61-BCC8AF24AF65}"/>
          </ac:cxnSpMkLst>
        </pc:cxnChg>
        <pc:cxnChg chg="add mod topLvl">
          <ac:chgData name="Molly Summerscales" userId="cf58051a-45ff-43ad-9228-557aea8c3032" providerId="ADAL" clId="{BEC6DBC2-3903-440B-AE43-C54BA49D3411}" dt="2018-01-19T14:44:06.892" v="1224" actId="1076"/>
          <ac:cxnSpMkLst>
            <pc:docMk/>
            <pc:sldMk cId="4217736244" sldId="796"/>
            <ac:cxnSpMk id="70" creationId="{4AA2CB17-0BBE-43EE-AFD0-71D8F39AC241}"/>
          </ac:cxnSpMkLst>
        </pc:cxnChg>
      </pc:sldChg>
      <pc:sldChg chg="addSp delSp modSp addAnim delAnim modAnim">
        <pc:chgData name="Molly Summerscales" userId="cf58051a-45ff-43ad-9228-557aea8c3032" providerId="ADAL" clId="{BEC6DBC2-3903-440B-AE43-C54BA49D3411}" dt="2018-01-19T14:30:43.568" v="888" actId="692"/>
        <pc:sldMkLst>
          <pc:docMk/>
          <pc:sldMk cId="1382422653" sldId="798"/>
        </pc:sldMkLst>
        <pc:spChg chg="add mod">
          <ac:chgData name="Molly Summerscales" userId="cf58051a-45ff-43ad-9228-557aea8c3032" providerId="ADAL" clId="{BEC6DBC2-3903-440B-AE43-C54BA49D3411}" dt="2018-01-19T14:26:28.486" v="490" actId="6549"/>
          <ac:spMkLst>
            <pc:docMk/>
            <pc:sldMk cId="1382422653" sldId="798"/>
            <ac:spMk id="2" creationId="{0AD2D112-865E-4298-9446-3384E01EDC6C}"/>
          </ac:spMkLst>
        </pc:spChg>
        <pc:spChg chg="add del mod ord">
          <ac:chgData name="Molly Summerscales" userId="cf58051a-45ff-43ad-9228-557aea8c3032" providerId="ADAL" clId="{BEC6DBC2-3903-440B-AE43-C54BA49D3411}" dt="2018-01-19T14:29:43.813" v="870" actId="478"/>
          <ac:spMkLst>
            <pc:docMk/>
            <pc:sldMk cId="1382422653" sldId="798"/>
            <ac:spMk id="4" creationId="{00000000-0000-0000-0000-000000000000}"/>
          </ac:spMkLst>
        </pc:spChg>
        <pc:spChg chg="add del mod">
          <ac:chgData name="Molly Summerscales" userId="cf58051a-45ff-43ad-9228-557aea8c3032" providerId="ADAL" clId="{BEC6DBC2-3903-440B-AE43-C54BA49D3411}" dt="2018-01-19T14:26:29.957" v="492" actId="692"/>
          <ac:spMkLst>
            <pc:docMk/>
            <pc:sldMk cId="1382422653" sldId="798"/>
            <ac:spMk id="5" creationId="{1F231284-5044-4BE2-A71A-28D745C27A32}"/>
          </ac:spMkLst>
        </pc:spChg>
        <pc:spChg chg="del">
          <ac:chgData name="Molly Summerscales" userId="cf58051a-45ff-43ad-9228-557aea8c3032" providerId="ADAL" clId="{BEC6DBC2-3903-440B-AE43-C54BA49D3411}" dt="2018-01-19T14:26:29.333" v="491" actId="478"/>
          <ac:spMkLst>
            <pc:docMk/>
            <pc:sldMk cId="1382422653" sldId="798"/>
            <ac:spMk id="6" creationId="{00000000-0000-0000-0000-000000000000}"/>
          </ac:spMkLst>
        </pc:spChg>
        <pc:spChg chg="add del mod">
          <ac:chgData name="Molly Summerscales" userId="cf58051a-45ff-43ad-9228-557aea8c3032" providerId="ADAL" clId="{BEC6DBC2-3903-440B-AE43-C54BA49D3411}" dt="2018-01-19T14:26:43.135" v="494" actId="692"/>
          <ac:spMkLst>
            <pc:docMk/>
            <pc:sldMk cId="1382422653" sldId="798"/>
            <ac:spMk id="7" creationId="{8D12CDAA-9A42-4845-9F77-D0B2ECB4A92B}"/>
          </ac:spMkLst>
        </pc:spChg>
        <pc:spChg chg="add del mod">
          <ac:chgData name="Molly Summerscales" userId="cf58051a-45ff-43ad-9228-557aea8c3032" providerId="ADAL" clId="{BEC6DBC2-3903-440B-AE43-C54BA49D3411}" dt="2018-01-19T14:26:49.220" v="497" actId="692"/>
          <ac:spMkLst>
            <pc:docMk/>
            <pc:sldMk cId="1382422653" sldId="798"/>
            <ac:spMk id="8" creationId="{C8A2FD66-514E-41CA-ADFF-6D9164141758}"/>
          </ac:spMkLst>
        </pc:spChg>
        <pc:spChg chg="add del">
          <ac:chgData name="Molly Summerscales" userId="cf58051a-45ff-43ad-9228-557aea8c3032" providerId="ADAL" clId="{BEC6DBC2-3903-440B-AE43-C54BA49D3411}" dt="2018-01-19T14:27:53.260" v="522" actId="478"/>
          <ac:spMkLst>
            <pc:docMk/>
            <pc:sldMk cId="1382422653" sldId="798"/>
            <ac:spMk id="10" creationId="{1E4260D6-61DE-4D0C-B1D4-9A8A7A8CF234}"/>
          </ac:spMkLst>
        </pc:spChg>
        <pc:graphicFrameChg chg="del mod modGraphic">
          <ac:chgData name="Molly Summerscales" userId="cf58051a-45ff-43ad-9228-557aea8c3032" providerId="ADAL" clId="{BEC6DBC2-3903-440B-AE43-C54BA49D3411}" dt="2018-01-19T14:26:47.868" v="496" actId="692"/>
          <ac:graphicFrameMkLst>
            <pc:docMk/>
            <pc:sldMk cId="1382422653" sldId="798"/>
            <ac:graphicFrameMk id="3" creationId="{00000000-0000-0000-0000-000000000000}"/>
          </ac:graphicFrameMkLst>
        </pc:graphicFrameChg>
        <pc:graphicFrameChg chg="add mod modGraphic">
          <ac:chgData name="Molly Summerscales" userId="cf58051a-45ff-43ad-9228-557aea8c3032" providerId="ADAL" clId="{BEC6DBC2-3903-440B-AE43-C54BA49D3411}" dt="2018-01-19T14:30:26.424" v="886" actId="555"/>
          <ac:graphicFrameMkLst>
            <pc:docMk/>
            <pc:sldMk cId="1382422653" sldId="798"/>
            <ac:graphicFrameMk id="9" creationId="{7135AA07-F3AB-44ED-B5F8-7815D747A0EC}"/>
          </ac:graphicFrameMkLst>
        </pc:graphicFrameChg>
        <pc:graphicFrameChg chg="add del mod modGraphic">
          <ac:chgData name="Molly Summerscales" userId="cf58051a-45ff-43ad-9228-557aea8c3032" providerId="ADAL" clId="{BEC6DBC2-3903-440B-AE43-C54BA49D3411}" dt="2018-01-19T14:30:26.424" v="886" actId="555"/>
          <ac:graphicFrameMkLst>
            <pc:docMk/>
            <pc:sldMk cId="1382422653" sldId="798"/>
            <ac:graphicFrameMk id="11" creationId="{F9C50796-335A-4238-96A9-035301D4E4AB}"/>
          </ac:graphicFrameMkLst>
        </pc:graphicFrameChg>
      </pc:sldChg>
      <pc:sldChg chg="addSp delSp modSp">
        <pc:chgData name="Molly Summerscales" userId="cf58051a-45ff-43ad-9228-557aea8c3032" providerId="ADAL" clId="{BEC6DBC2-3903-440B-AE43-C54BA49D3411}" dt="2018-01-19T14:34:37.198" v="947" actId="1036"/>
        <pc:sldMkLst>
          <pc:docMk/>
          <pc:sldMk cId="4199061367" sldId="799"/>
        </pc:sldMkLst>
        <pc:spChg chg="add mod">
          <ac:chgData name="Molly Summerscales" userId="cf58051a-45ff-43ad-9228-557aea8c3032" providerId="ADAL" clId="{BEC6DBC2-3903-440B-AE43-C54BA49D3411}" dt="2018-01-19T14:33:23.806" v="918" actId="6549"/>
          <ac:spMkLst>
            <pc:docMk/>
            <pc:sldMk cId="4199061367" sldId="799"/>
            <ac:spMk id="2" creationId="{660805FE-2741-4A93-B593-8CC43E426F0F}"/>
          </ac:spMkLst>
        </pc:spChg>
        <pc:spChg chg="add del mod">
          <ac:chgData name="Molly Summerscales" userId="cf58051a-45ff-43ad-9228-557aea8c3032" providerId="ADAL" clId="{BEC6DBC2-3903-440B-AE43-C54BA49D3411}" dt="2018-01-19T14:33:49.374" v="926" actId="1036"/>
          <ac:spMkLst>
            <pc:docMk/>
            <pc:sldMk cId="4199061367" sldId="799"/>
            <ac:spMk id="3" creationId="{0C800C00-41D1-47BF-9FC5-0E293B7EC390}"/>
          </ac:spMkLst>
        </pc:spChg>
        <pc:spChg chg="add del mod">
          <ac:chgData name="Molly Summerscales" userId="cf58051a-45ff-43ad-9228-557aea8c3032" providerId="ADAL" clId="{BEC6DBC2-3903-440B-AE43-C54BA49D3411}" dt="2018-01-19T14:34:03.097" v="931" actId="1036"/>
          <ac:spMkLst>
            <pc:docMk/>
            <pc:sldMk cId="4199061367" sldId="799"/>
            <ac:spMk id="4" creationId="{7D79C5CE-B323-4FE5-AB7D-B96152B15034}"/>
          </ac:spMkLst>
        </pc:spChg>
        <pc:spChg chg="del mod">
          <ac:chgData name="Molly Summerscales" userId="cf58051a-45ff-43ad-9228-557aea8c3032" providerId="ADAL" clId="{BEC6DBC2-3903-440B-AE43-C54BA49D3411}" dt="2018-01-19T14:33:47.558" v="925" actId="478"/>
          <ac:spMkLst>
            <pc:docMk/>
            <pc:sldMk cId="4199061367" sldId="799"/>
            <ac:spMk id="11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33:45.848" v="924" actId="14100"/>
          <ac:spMkLst>
            <pc:docMk/>
            <pc:sldMk cId="4199061367" sldId="799"/>
            <ac:spMk id="13" creationId="{934A61AB-AD63-401F-B40D-94223B0A1888}"/>
          </ac:spMkLst>
        </pc:spChg>
        <pc:spChg chg="del">
          <ac:chgData name="Molly Summerscales" userId="cf58051a-45ff-43ad-9228-557aea8c3032" providerId="ADAL" clId="{BEC6DBC2-3903-440B-AE43-C54BA49D3411}" dt="2018-01-19T14:33:53.473" v="927" actId="1036"/>
          <ac:spMkLst>
            <pc:docMk/>
            <pc:sldMk cId="4199061367" sldId="799"/>
            <ac:spMk id="21" creationId="{00000000-0000-0000-0000-000000000000}"/>
          </ac:spMkLst>
        </pc:spChg>
        <pc:spChg chg="del">
          <ac:chgData name="Molly Summerscales" userId="cf58051a-45ff-43ad-9228-557aea8c3032" providerId="ADAL" clId="{BEC6DBC2-3903-440B-AE43-C54BA49D3411}" dt="2018-01-19T14:33:53.473" v="927" actId="1036"/>
          <ac:spMkLst>
            <pc:docMk/>
            <pc:sldMk cId="4199061367" sldId="799"/>
            <ac:spMk id="22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34:37.198" v="947" actId="1036"/>
          <ac:spMkLst>
            <pc:docMk/>
            <pc:sldMk cId="4199061367" sldId="799"/>
            <ac:spMk id="23" creationId="{406ABFAA-993E-4476-AE28-DBEAF4A29FBB}"/>
          </ac:spMkLst>
        </pc:spChg>
        <pc:spChg chg="add mod">
          <ac:chgData name="Molly Summerscales" userId="cf58051a-45ff-43ad-9228-557aea8c3032" providerId="ADAL" clId="{BEC6DBC2-3903-440B-AE43-C54BA49D3411}" dt="2018-01-19T14:34:37.198" v="947" actId="1036"/>
          <ac:spMkLst>
            <pc:docMk/>
            <pc:sldMk cId="4199061367" sldId="799"/>
            <ac:spMk id="24" creationId="{A67B30E0-2DC3-4CF4-A6D1-8E94FC3A7B7C}"/>
          </ac:spMkLst>
        </pc:spChg>
        <pc:graphicFrameChg chg="del">
          <ac:chgData name="Molly Summerscales" userId="cf58051a-45ff-43ad-9228-557aea8c3032" providerId="ADAL" clId="{BEC6DBC2-3903-440B-AE43-C54BA49D3411}" dt="2018-01-19T14:33:53.473" v="927" actId="1036"/>
          <ac:graphicFrameMkLst>
            <pc:docMk/>
            <pc:sldMk cId="4199061367" sldId="799"/>
            <ac:graphicFrameMk id="10" creationId="{00000000-0000-0000-0000-000000000000}"/>
          </ac:graphicFrameMkLst>
        </pc:graphicFrameChg>
        <pc:graphicFrameChg chg="add del">
          <ac:chgData name="Molly Summerscales" userId="cf58051a-45ff-43ad-9228-557aea8c3032" providerId="ADAL" clId="{BEC6DBC2-3903-440B-AE43-C54BA49D3411}" dt="2018-01-19T14:34:02.056" v="930" actId="1036"/>
          <ac:graphicFrameMkLst>
            <pc:docMk/>
            <pc:sldMk cId="4199061367" sldId="799"/>
            <ac:graphicFrameMk id="14" creationId="{046F109B-8AC3-4386-9161-C6AA04FA6139}"/>
          </ac:graphicFrameMkLst>
        </pc:graphicFrameChg>
        <pc:graphicFrameChg chg="add mod">
          <ac:chgData name="Molly Summerscales" userId="cf58051a-45ff-43ad-9228-557aea8c3032" providerId="ADAL" clId="{BEC6DBC2-3903-440B-AE43-C54BA49D3411}" dt="2018-01-19T14:34:28.388" v="939" actId="14100"/>
          <ac:graphicFrameMkLst>
            <pc:docMk/>
            <pc:sldMk cId="4199061367" sldId="799"/>
            <ac:graphicFrameMk id="15" creationId="{D37D5BAF-A22B-4D9B-A560-800E6015BE33}"/>
          </ac:graphicFrameMkLst>
        </pc:graphicFrameChg>
        <pc:graphicFrameChg chg="del">
          <ac:chgData name="Molly Summerscales" userId="cf58051a-45ff-43ad-9228-557aea8c3032" providerId="ADAL" clId="{BEC6DBC2-3903-440B-AE43-C54BA49D3411}" dt="2018-01-19T14:33:53.473" v="927" actId="1036"/>
          <ac:graphicFrameMkLst>
            <pc:docMk/>
            <pc:sldMk cId="4199061367" sldId="799"/>
            <ac:graphicFrameMk id="16" creationId="{00000000-0000-0000-0000-000000000000}"/>
          </ac:graphicFrameMkLst>
        </pc:graphicFrameChg>
        <pc:graphicFrameChg chg="add mod modGraphic">
          <ac:chgData name="Molly Summerscales" userId="cf58051a-45ff-43ad-9228-557aea8c3032" providerId="ADAL" clId="{BEC6DBC2-3903-440B-AE43-C54BA49D3411}" dt="2018-01-19T14:34:14.960" v="934" actId="948"/>
          <ac:graphicFrameMkLst>
            <pc:docMk/>
            <pc:sldMk cId="4199061367" sldId="799"/>
            <ac:graphicFrameMk id="25" creationId="{7F9405F8-4F38-41C9-A5BB-D53CED7D4A2C}"/>
          </ac:graphicFrameMkLst>
        </pc:graphicFrameChg>
        <pc:cxnChg chg="add mod">
          <ac:chgData name="Molly Summerscales" userId="cf58051a-45ff-43ad-9228-557aea8c3032" providerId="ADAL" clId="{BEC6DBC2-3903-440B-AE43-C54BA49D3411}" dt="2018-01-19T14:34:33.741" v="943" actId="1035"/>
          <ac:cxnSpMkLst>
            <pc:docMk/>
            <pc:sldMk cId="4199061367" sldId="799"/>
            <ac:cxnSpMk id="17" creationId="{FA0165EE-1A5A-4BBD-9A53-B76ECBE7449A}"/>
          </ac:cxnSpMkLst>
        </pc:cxnChg>
        <pc:cxnChg chg="add mod">
          <ac:chgData name="Molly Summerscales" userId="cf58051a-45ff-43ad-9228-557aea8c3032" providerId="ADAL" clId="{BEC6DBC2-3903-440B-AE43-C54BA49D3411}" dt="2018-01-19T14:34:33.741" v="943" actId="1035"/>
          <ac:cxnSpMkLst>
            <pc:docMk/>
            <pc:sldMk cId="4199061367" sldId="799"/>
            <ac:cxnSpMk id="18" creationId="{183FF30A-F62F-4FD1-960A-00E72D9FB954}"/>
          </ac:cxnSpMkLst>
        </pc:cxnChg>
        <pc:cxnChg chg="del">
          <ac:chgData name="Molly Summerscales" userId="cf58051a-45ff-43ad-9228-557aea8c3032" providerId="ADAL" clId="{BEC6DBC2-3903-440B-AE43-C54BA49D3411}" dt="2018-01-19T14:33:53.473" v="927" actId="1036"/>
          <ac:cxnSpMkLst>
            <pc:docMk/>
            <pc:sldMk cId="4199061367" sldId="799"/>
            <ac:cxnSpMk id="19" creationId="{00000000-0000-0000-0000-000000000000}"/>
          </ac:cxnSpMkLst>
        </pc:cxnChg>
        <pc:cxnChg chg="del">
          <ac:chgData name="Molly Summerscales" userId="cf58051a-45ff-43ad-9228-557aea8c3032" providerId="ADAL" clId="{BEC6DBC2-3903-440B-AE43-C54BA49D3411}" dt="2018-01-19T14:33:53.473" v="927" actId="1036"/>
          <ac:cxnSpMkLst>
            <pc:docMk/>
            <pc:sldMk cId="4199061367" sldId="799"/>
            <ac:cxnSpMk id="20" creationId="{00000000-0000-0000-0000-000000000000}"/>
          </ac:cxnSpMkLst>
        </pc:cxnChg>
      </pc:sldChg>
      <pc:sldChg chg="addSp delSp modSp delAnim modAnim">
        <pc:chgData name="Molly Summerscales" userId="cf58051a-45ff-43ad-9228-557aea8c3032" providerId="ADAL" clId="{BEC6DBC2-3903-440B-AE43-C54BA49D3411}" dt="2018-01-19T14:33:16.046" v="915" actId="692"/>
        <pc:sldMkLst>
          <pc:docMk/>
          <pc:sldMk cId="2645013726" sldId="800"/>
        </pc:sldMkLst>
        <pc:spChg chg="add del mod">
          <ac:chgData name="Molly Summerscales" userId="cf58051a-45ff-43ad-9228-557aea8c3032" providerId="ADAL" clId="{BEC6DBC2-3903-440B-AE43-C54BA49D3411}" dt="2018-01-19T14:31:10.556" v="897" actId="692"/>
          <ac:spMkLst>
            <pc:docMk/>
            <pc:sldMk cId="2645013726" sldId="800"/>
            <ac:spMk id="2" creationId="{F3A819CE-A2BB-4DBD-8649-320BA8F9036E}"/>
          </ac:spMkLst>
        </pc:spChg>
        <pc:spChg chg="del mod">
          <ac:chgData name="Molly Summerscales" userId="cf58051a-45ff-43ad-9228-557aea8c3032" providerId="ADAL" clId="{BEC6DBC2-3903-440B-AE43-C54BA49D3411}" dt="2018-01-19T14:31:17.163" v="903" actId="692"/>
          <ac:spMkLst>
            <pc:docMk/>
            <pc:sldMk cId="2645013726" sldId="800"/>
            <ac:spMk id="3" creationId="{00000000-0000-0000-0000-000000000000}"/>
          </ac:spMkLst>
        </pc:spChg>
        <pc:spChg chg="del">
          <ac:chgData name="Molly Summerscales" userId="cf58051a-45ff-43ad-9228-557aea8c3032" providerId="ADAL" clId="{BEC6DBC2-3903-440B-AE43-C54BA49D3411}" dt="2018-01-19T14:31:20.117" v="904" actId="478"/>
          <ac:spMkLst>
            <pc:docMk/>
            <pc:sldMk cId="2645013726" sldId="800"/>
            <ac:spMk id="4" creationId="{00000000-0000-0000-0000-000000000000}"/>
          </ac:spMkLst>
        </pc:spChg>
        <pc:spChg chg="add mod">
          <ac:chgData name="Molly Summerscales" userId="cf58051a-45ff-43ad-9228-557aea8c3032" providerId="ADAL" clId="{BEC6DBC2-3903-440B-AE43-C54BA49D3411}" dt="2018-01-19T14:31:16.893" v="901" actId="6549"/>
          <ac:spMkLst>
            <pc:docMk/>
            <pc:sldMk cId="2645013726" sldId="800"/>
            <ac:spMk id="5" creationId="{0D668A81-6412-417B-9CC4-9C3B39FE556C}"/>
          </ac:spMkLst>
        </pc:spChg>
        <pc:spChg chg="add mod">
          <ac:chgData name="Molly Summerscales" userId="cf58051a-45ff-43ad-9228-557aea8c3032" providerId="ADAL" clId="{BEC6DBC2-3903-440B-AE43-C54BA49D3411}" dt="2018-01-19T14:32:23.449" v="912" actId="12"/>
          <ac:spMkLst>
            <pc:docMk/>
            <pc:sldMk cId="2645013726" sldId="800"/>
            <ac:spMk id="6" creationId="{8DB3056F-3BF4-41CC-A890-A00319FBEAF0}"/>
          </ac:spMkLst>
        </pc:spChg>
        <pc:spChg chg="add del mod">
          <ac:chgData name="Molly Summerscales" userId="cf58051a-45ff-43ad-9228-557aea8c3032" providerId="ADAL" clId="{BEC6DBC2-3903-440B-AE43-C54BA49D3411}" dt="2018-01-19T14:31:22.238" v="905" actId="692"/>
          <ac:spMkLst>
            <pc:docMk/>
            <pc:sldMk cId="2645013726" sldId="800"/>
            <ac:spMk id="7" creationId="{97B4BFE7-7C3D-4C16-A0FB-41DDFC2879AA}"/>
          </ac:spMkLst>
        </pc:spChg>
        <pc:spChg chg="add del mod">
          <ac:chgData name="Molly Summerscales" userId="cf58051a-45ff-43ad-9228-557aea8c3032" providerId="ADAL" clId="{BEC6DBC2-3903-440B-AE43-C54BA49D3411}" dt="2018-01-19T14:31:22.238" v="905" actId="692"/>
          <ac:spMkLst>
            <pc:docMk/>
            <pc:sldMk cId="2645013726" sldId="800"/>
            <ac:spMk id="8" creationId="{3F7FD3AD-D251-4D2B-938C-E795E1780CAE}"/>
          </ac:spMkLst>
        </pc:spChg>
      </pc:sldChg>
      <pc:sldChg chg="addSp modSp">
        <pc:chgData name="Molly Summerscales" userId="cf58051a-45ff-43ad-9228-557aea8c3032" providerId="ADAL" clId="{BEC6DBC2-3903-440B-AE43-C54BA49D3411}" dt="2018-01-19T14:10:55.676" v="33" actId="1076"/>
        <pc:sldMkLst>
          <pc:docMk/>
          <pc:sldMk cId="169541436" sldId="801"/>
        </pc:sldMkLst>
        <pc:spChg chg="mod">
          <ac:chgData name="Molly Summerscales" userId="cf58051a-45ff-43ad-9228-557aea8c3032" providerId="ADAL" clId="{BEC6DBC2-3903-440B-AE43-C54BA49D3411}" dt="2018-01-19T14:10:18.448" v="0" actId="948"/>
          <ac:spMkLst>
            <pc:docMk/>
            <pc:sldMk cId="169541436" sldId="801"/>
            <ac:spMk id="11" creationId="{4003D4A6-28BD-494A-9DE3-BA0E2B282AF5}"/>
          </ac:spMkLst>
        </pc:spChg>
        <pc:spChg chg="mod">
          <ac:chgData name="Molly Summerscales" userId="cf58051a-45ff-43ad-9228-557aea8c3032" providerId="ADAL" clId="{BEC6DBC2-3903-440B-AE43-C54BA49D3411}" dt="2018-01-19T14:10:18.448" v="0" actId="948"/>
          <ac:spMkLst>
            <pc:docMk/>
            <pc:sldMk cId="169541436" sldId="801"/>
            <ac:spMk id="16" creationId="{D4558979-EF0F-4236-ABDC-27F8BF47924A}"/>
          </ac:spMkLst>
        </pc:spChg>
        <pc:spChg chg="mod">
          <ac:chgData name="Molly Summerscales" userId="cf58051a-45ff-43ad-9228-557aea8c3032" providerId="ADAL" clId="{BEC6DBC2-3903-440B-AE43-C54BA49D3411}" dt="2018-01-19T14:10:18.448" v="0" actId="948"/>
          <ac:spMkLst>
            <pc:docMk/>
            <pc:sldMk cId="169541436" sldId="801"/>
            <ac:spMk id="17" creationId="{AE46D1EB-9DEE-41D4-B688-5EC4658F633A}"/>
          </ac:spMkLst>
        </pc:spChg>
        <pc:spChg chg="mod">
          <ac:chgData name="Molly Summerscales" userId="cf58051a-45ff-43ad-9228-557aea8c3032" providerId="ADAL" clId="{BEC6DBC2-3903-440B-AE43-C54BA49D3411}" dt="2018-01-19T14:10:18.448" v="0" actId="948"/>
          <ac:spMkLst>
            <pc:docMk/>
            <pc:sldMk cId="169541436" sldId="801"/>
            <ac:spMk id="18" creationId="{DBAB66C8-0C66-41BC-B6B9-1A5C5C1A1548}"/>
          </ac:spMkLst>
        </pc:spChg>
        <pc:spChg chg="mod">
          <ac:chgData name="Molly Summerscales" userId="cf58051a-45ff-43ad-9228-557aea8c3032" providerId="ADAL" clId="{BEC6DBC2-3903-440B-AE43-C54BA49D3411}" dt="2018-01-19T14:10:18.448" v="0" actId="948"/>
          <ac:spMkLst>
            <pc:docMk/>
            <pc:sldMk cId="169541436" sldId="801"/>
            <ac:spMk id="19" creationId="{6ABD678F-2EC8-4230-B62E-9AE4415F6FEF}"/>
          </ac:spMkLst>
        </pc:spChg>
        <pc:spChg chg="mod">
          <ac:chgData name="Molly Summerscales" userId="cf58051a-45ff-43ad-9228-557aea8c3032" providerId="ADAL" clId="{BEC6DBC2-3903-440B-AE43-C54BA49D3411}" dt="2018-01-19T14:10:32.406" v="15" actId="1036"/>
          <ac:spMkLst>
            <pc:docMk/>
            <pc:sldMk cId="169541436" sldId="801"/>
            <ac:spMk id="21" creationId="{07DE4376-404C-4692-B2CD-B8669F47CEED}"/>
          </ac:spMkLst>
        </pc:spChg>
        <pc:spChg chg="mod">
          <ac:chgData name="Molly Summerscales" userId="cf58051a-45ff-43ad-9228-557aea8c3032" providerId="ADAL" clId="{BEC6DBC2-3903-440B-AE43-C54BA49D3411}" dt="2018-01-19T14:10:32.406" v="15" actId="1036"/>
          <ac:spMkLst>
            <pc:docMk/>
            <pc:sldMk cId="169541436" sldId="801"/>
            <ac:spMk id="22" creationId="{222A528E-10C0-4CD1-AFE2-081DB7902D4D}"/>
          </ac:spMkLst>
        </pc:spChg>
        <pc:spChg chg="mod">
          <ac:chgData name="Molly Summerscales" userId="cf58051a-45ff-43ad-9228-557aea8c3032" providerId="ADAL" clId="{BEC6DBC2-3903-440B-AE43-C54BA49D3411}" dt="2018-01-19T14:10:32.406" v="15" actId="1036"/>
          <ac:spMkLst>
            <pc:docMk/>
            <pc:sldMk cId="169541436" sldId="801"/>
            <ac:spMk id="26" creationId="{99E60244-4ED8-46B3-96EF-38FD864EB183}"/>
          </ac:spMkLst>
        </pc:spChg>
        <pc:spChg chg="mod">
          <ac:chgData name="Molly Summerscales" userId="cf58051a-45ff-43ad-9228-557aea8c3032" providerId="ADAL" clId="{BEC6DBC2-3903-440B-AE43-C54BA49D3411}" dt="2018-01-19T14:10:32.406" v="15" actId="1036"/>
          <ac:spMkLst>
            <pc:docMk/>
            <pc:sldMk cId="169541436" sldId="801"/>
            <ac:spMk id="28" creationId="{4C141AE7-9CFE-4FF3-B670-C6F371FF3BB1}"/>
          </ac:spMkLst>
        </pc:spChg>
        <pc:spChg chg="mod">
          <ac:chgData name="Molly Summerscales" userId="cf58051a-45ff-43ad-9228-557aea8c3032" providerId="ADAL" clId="{BEC6DBC2-3903-440B-AE43-C54BA49D3411}" dt="2018-01-19T14:10:32.406" v="15" actId="1036"/>
          <ac:spMkLst>
            <pc:docMk/>
            <pc:sldMk cId="169541436" sldId="801"/>
            <ac:spMk id="32" creationId="{10402F1F-3F23-45CA-930D-EA4D70D8F3B1}"/>
          </ac:spMkLst>
        </pc:spChg>
        <pc:spChg chg="mod">
          <ac:chgData name="Molly Summerscales" userId="cf58051a-45ff-43ad-9228-557aea8c3032" providerId="ADAL" clId="{BEC6DBC2-3903-440B-AE43-C54BA49D3411}" dt="2018-01-19T14:10:44.311" v="23" actId="164"/>
          <ac:spMkLst>
            <pc:docMk/>
            <pc:sldMk cId="169541436" sldId="801"/>
            <ac:spMk id="47" creationId="{75A8C279-7743-4890-B927-54C1B4A44C00}"/>
          </ac:spMkLst>
        </pc:spChg>
        <pc:spChg chg="mod">
          <ac:chgData name="Molly Summerscales" userId="cf58051a-45ff-43ad-9228-557aea8c3032" providerId="ADAL" clId="{BEC6DBC2-3903-440B-AE43-C54BA49D3411}" dt="2018-01-19T14:10:43.370" v="22" actId="164"/>
          <ac:spMkLst>
            <pc:docMk/>
            <pc:sldMk cId="169541436" sldId="801"/>
            <ac:spMk id="49" creationId="{9A65A244-3306-4AC8-8C14-70DFB682B9FF}"/>
          </ac:spMkLst>
        </pc:spChg>
        <pc:spChg chg="mod">
          <ac:chgData name="Molly Summerscales" userId="cf58051a-45ff-43ad-9228-557aea8c3032" providerId="ADAL" clId="{BEC6DBC2-3903-440B-AE43-C54BA49D3411}" dt="2018-01-19T14:10:42.684" v="21" actId="164"/>
          <ac:spMkLst>
            <pc:docMk/>
            <pc:sldMk cId="169541436" sldId="801"/>
            <ac:spMk id="53" creationId="{807747DD-95C6-4EC0-A773-EE74A3654FD9}"/>
          </ac:spMkLst>
        </pc:spChg>
        <pc:spChg chg="mod">
          <ac:chgData name="Molly Summerscales" userId="cf58051a-45ff-43ad-9228-557aea8c3032" providerId="ADAL" clId="{BEC6DBC2-3903-440B-AE43-C54BA49D3411}" dt="2018-01-19T14:10:40.317" v="20" actId="164"/>
          <ac:spMkLst>
            <pc:docMk/>
            <pc:sldMk cId="169541436" sldId="801"/>
            <ac:spMk id="57" creationId="{AF51841C-4FFE-4CCB-823D-A01CB29D238B}"/>
          </ac:spMkLst>
        </pc:spChg>
        <pc:spChg chg="mod">
          <ac:chgData name="Molly Summerscales" userId="cf58051a-45ff-43ad-9228-557aea8c3032" providerId="ADAL" clId="{BEC6DBC2-3903-440B-AE43-C54BA49D3411}" dt="2018-01-19T14:10:39.072" v="19" actId="164"/>
          <ac:spMkLst>
            <pc:docMk/>
            <pc:sldMk cId="169541436" sldId="801"/>
            <ac:spMk id="62" creationId="{25C4D7A9-5C28-4512-95E8-D3282ED9CDAE}"/>
          </ac:spMkLst>
        </pc:spChg>
        <pc:spChg chg="mod">
          <ac:chgData name="Molly Summerscales" userId="cf58051a-45ff-43ad-9228-557aea8c3032" providerId="ADAL" clId="{BEC6DBC2-3903-440B-AE43-C54BA49D3411}" dt="2018-01-19T14:10:35.996" v="17" actId="164"/>
          <ac:spMkLst>
            <pc:docMk/>
            <pc:sldMk cId="169541436" sldId="801"/>
            <ac:spMk id="66" creationId="{2A6DC2B5-8B55-437A-B294-C64AE5BC6488}"/>
          </ac:spMkLst>
        </pc:spChg>
        <pc:spChg chg="mod">
          <ac:chgData name="Molly Summerscales" userId="cf58051a-45ff-43ad-9228-557aea8c3032" providerId="ADAL" clId="{BEC6DBC2-3903-440B-AE43-C54BA49D3411}" dt="2018-01-19T14:10:37.365" v="18" actId="164"/>
          <ac:spMkLst>
            <pc:docMk/>
            <pc:sldMk cId="169541436" sldId="801"/>
            <ac:spMk id="70" creationId="{FE1A5C56-9A27-4C0B-AA94-25AF5DDD5DCC}"/>
          </ac:spMkLst>
        </pc:spChg>
        <pc:spChg chg="mod">
          <ac:chgData name="Molly Summerscales" userId="cf58051a-45ff-43ad-9228-557aea8c3032" providerId="ADAL" clId="{BEC6DBC2-3903-440B-AE43-C54BA49D3411}" dt="2018-01-19T14:10:35.150" v="16" actId="164"/>
          <ac:spMkLst>
            <pc:docMk/>
            <pc:sldMk cId="169541436" sldId="801"/>
            <ac:spMk id="74" creationId="{261970B4-A00C-4DF6-BD0C-1859139F1D27}"/>
          </ac:spMkLst>
        </pc:spChg>
        <pc:grpChg chg="add mod">
          <ac:chgData name="Molly Summerscales" userId="cf58051a-45ff-43ad-9228-557aea8c3032" providerId="ADAL" clId="{BEC6DBC2-3903-440B-AE43-C54BA49D3411}" dt="2018-01-19T14:10:55.676" v="33" actId="1076"/>
          <ac:grpSpMkLst>
            <pc:docMk/>
            <pc:sldMk cId="169541436" sldId="801"/>
            <ac:grpSpMk id="7" creationId="{C01D54F8-AE4D-42F5-8788-C31F3C8BAFA6}"/>
          </ac:grpSpMkLst>
        </pc:grpChg>
        <pc:grpChg chg="add mod">
          <ac:chgData name="Molly Summerscales" userId="cf58051a-45ff-43ad-9228-557aea8c3032" providerId="ADAL" clId="{BEC6DBC2-3903-440B-AE43-C54BA49D3411}" dt="2018-01-19T14:10:55.676" v="33" actId="1076"/>
          <ac:grpSpMkLst>
            <pc:docMk/>
            <pc:sldMk cId="169541436" sldId="801"/>
            <ac:grpSpMk id="8" creationId="{F25067AA-1FAD-440B-83F6-549CDAB709E7}"/>
          </ac:grpSpMkLst>
        </pc:grpChg>
        <pc:grpChg chg="add mod">
          <ac:chgData name="Molly Summerscales" userId="cf58051a-45ff-43ad-9228-557aea8c3032" providerId="ADAL" clId="{BEC6DBC2-3903-440B-AE43-C54BA49D3411}" dt="2018-01-19T14:10:55.676" v="33" actId="1076"/>
          <ac:grpSpMkLst>
            <pc:docMk/>
            <pc:sldMk cId="169541436" sldId="801"/>
            <ac:grpSpMk id="9" creationId="{AED14054-9859-45D5-A380-4158EDC53ADE}"/>
          </ac:grpSpMkLst>
        </pc:grpChg>
        <pc:grpChg chg="add mod">
          <ac:chgData name="Molly Summerscales" userId="cf58051a-45ff-43ad-9228-557aea8c3032" providerId="ADAL" clId="{BEC6DBC2-3903-440B-AE43-C54BA49D3411}" dt="2018-01-19T14:10:55.676" v="33" actId="1076"/>
          <ac:grpSpMkLst>
            <pc:docMk/>
            <pc:sldMk cId="169541436" sldId="801"/>
            <ac:grpSpMk id="10" creationId="{BC052987-EE73-47D1-8610-05CA1044FB82}"/>
          </ac:grpSpMkLst>
        </pc:grpChg>
        <pc:grpChg chg="add mod">
          <ac:chgData name="Molly Summerscales" userId="cf58051a-45ff-43ad-9228-557aea8c3032" providerId="ADAL" clId="{BEC6DBC2-3903-440B-AE43-C54BA49D3411}" dt="2018-01-19T14:10:55.676" v="33" actId="1076"/>
          <ac:grpSpMkLst>
            <pc:docMk/>
            <pc:sldMk cId="169541436" sldId="801"/>
            <ac:grpSpMk id="12" creationId="{BF67C4C6-4FD9-4349-9045-E5FDC9834ABF}"/>
          </ac:grpSpMkLst>
        </pc:grpChg>
        <pc:grpChg chg="add mod">
          <ac:chgData name="Molly Summerscales" userId="cf58051a-45ff-43ad-9228-557aea8c3032" providerId="ADAL" clId="{BEC6DBC2-3903-440B-AE43-C54BA49D3411}" dt="2018-01-19T14:10:55.676" v="33" actId="1076"/>
          <ac:grpSpMkLst>
            <pc:docMk/>
            <pc:sldMk cId="169541436" sldId="801"/>
            <ac:grpSpMk id="15" creationId="{A9C5F041-798E-4525-AD69-1E0CA91A70F9}"/>
          </ac:grpSpMkLst>
        </pc:grpChg>
        <pc:grpChg chg="add mod">
          <ac:chgData name="Molly Summerscales" userId="cf58051a-45ff-43ad-9228-557aea8c3032" providerId="ADAL" clId="{BEC6DBC2-3903-440B-AE43-C54BA49D3411}" dt="2018-01-19T14:10:55.676" v="33" actId="1076"/>
          <ac:grpSpMkLst>
            <pc:docMk/>
            <pc:sldMk cId="169541436" sldId="801"/>
            <ac:grpSpMk id="20" creationId="{D37AC811-A6F1-4098-B022-9A9D220C538E}"/>
          </ac:grpSpMkLst>
        </pc:grpChg>
        <pc:grpChg chg="add mod">
          <ac:chgData name="Molly Summerscales" userId="cf58051a-45ff-43ad-9228-557aea8c3032" providerId="ADAL" clId="{BEC6DBC2-3903-440B-AE43-C54BA49D3411}" dt="2018-01-19T14:10:55.676" v="33" actId="1076"/>
          <ac:grpSpMkLst>
            <pc:docMk/>
            <pc:sldMk cId="169541436" sldId="801"/>
            <ac:grpSpMk id="23" creationId="{A6C34651-CBBC-4D32-902C-E2481421B201}"/>
          </ac:grpSpMkLst>
        </pc:grpChg>
        <pc:cxnChg chg="mod">
          <ac:chgData name="Molly Summerscales" userId="cf58051a-45ff-43ad-9228-557aea8c3032" providerId="ADAL" clId="{BEC6DBC2-3903-440B-AE43-C54BA49D3411}" dt="2018-01-19T14:10:32.406" v="15" actId="1036"/>
          <ac:cxnSpMkLst>
            <pc:docMk/>
            <pc:sldMk cId="169541436" sldId="801"/>
            <ac:cxnSpMk id="24" creationId="{FE9EA74F-FBE5-4E70-9D6B-EA436E01116F}"/>
          </ac:cxnSpMkLst>
        </pc:cxnChg>
        <pc:cxnChg chg="mod">
          <ac:chgData name="Molly Summerscales" userId="cf58051a-45ff-43ad-9228-557aea8c3032" providerId="ADAL" clId="{BEC6DBC2-3903-440B-AE43-C54BA49D3411}" dt="2018-01-19T14:10:32.406" v="15" actId="1036"/>
          <ac:cxnSpMkLst>
            <pc:docMk/>
            <pc:sldMk cId="169541436" sldId="801"/>
            <ac:cxnSpMk id="27" creationId="{5CA911B6-AF35-48C2-BA36-85054A93CF0E}"/>
          </ac:cxnSpMkLst>
        </pc:cxnChg>
        <pc:cxnChg chg="mod">
          <ac:chgData name="Molly Summerscales" userId="cf58051a-45ff-43ad-9228-557aea8c3032" providerId="ADAL" clId="{BEC6DBC2-3903-440B-AE43-C54BA49D3411}" dt="2018-01-19T14:10:32.406" v="15" actId="1036"/>
          <ac:cxnSpMkLst>
            <pc:docMk/>
            <pc:sldMk cId="169541436" sldId="801"/>
            <ac:cxnSpMk id="29" creationId="{5A7C650A-2E07-4BE1-9D97-38601D1505DC}"/>
          </ac:cxnSpMkLst>
        </pc:cxnChg>
        <pc:cxnChg chg="mod">
          <ac:chgData name="Molly Summerscales" userId="cf58051a-45ff-43ad-9228-557aea8c3032" providerId="ADAL" clId="{BEC6DBC2-3903-440B-AE43-C54BA49D3411}" dt="2018-01-19T14:10:32.406" v="15" actId="1036"/>
          <ac:cxnSpMkLst>
            <pc:docMk/>
            <pc:sldMk cId="169541436" sldId="801"/>
            <ac:cxnSpMk id="33" creationId="{B57AE18F-34C8-4994-A41E-1C566E6F741F}"/>
          </ac:cxnSpMkLst>
        </pc:cxnChg>
        <pc:cxnChg chg="mod">
          <ac:chgData name="Molly Summerscales" userId="cf58051a-45ff-43ad-9228-557aea8c3032" providerId="ADAL" clId="{BEC6DBC2-3903-440B-AE43-C54BA49D3411}" dt="2018-01-19T14:10:44.311" v="23" actId="164"/>
          <ac:cxnSpMkLst>
            <pc:docMk/>
            <pc:sldMk cId="169541436" sldId="801"/>
            <ac:cxnSpMk id="44" creationId="{934A30CD-EB2D-42C9-9EAD-C1E5139921C9}"/>
          </ac:cxnSpMkLst>
        </pc:cxnChg>
        <pc:cxnChg chg="mod">
          <ac:chgData name="Molly Summerscales" userId="cf58051a-45ff-43ad-9228-557aea8c3032" providerId="ADAL" clId="{BEC6DBC2-3903-440B-AE43-C54BA49D3411}" dt="2018-01-19T14:10:43.370" v="22" actId="164"/>
          <ac:cxnSpMkLst>
            <pc:docMk/>
            <pc:sldMk cId="169541436" sldId="801"/>
            <ac:cxnSpMk id="48" creationId="{939BB68D-1BB5-4E37-87F1-05B21D5EE0FF}"/>
          </ac:cxnSpMkLst>
        </pc:cxnChg>
        <pc:cxnChg chg="mod">
          <ac:chgData name="Molly Summerscales" userId="cf58051a-45ff-43ad-9228-557aea8c3032" providerId="ADAL" clId="{BEC6DBC2-3903-440B-AE43-C54BA49D3411}" dt="2018-01-19T14:10:42.684" v="21" actId="164"/>
          <ac:cxnSpMkLst>
            <pc:docMk/>
            <pc:sldMk cId="169541436" sldId="801"/>
            <ac:cxnSpMk id="52" creationId="{909B8DA6-859F-4436-8036-4C1F1095F630}"/>
          </ac:cxnSpMkLst>
        </pc:cxnChg>
        <pc:cxnChg chg="mod">
          <ac:chgData name="Molly Summerscales" userId="cf58051a-45ff-43ad-9228-557aea8c3032" providerId="ADAL" clId="{BEC6DBC2-3903-440B-AE43-C54BA49D3411}" dt="2018-01-19T14:10:40.317" v="20" actId="164"/>
          <ac:cxnSpMkLst>
            <pc:docMk/>
            <pc:sldMk cId="169541436" sldId="801"/>
            <ac:cxnSpMk id="56" creationId="{6CDCF62D-CAB0-464F-B769-7741DE861D1F}"/>
          </ac:cxnSpMkLst>
        </pc:cxnChg>
        <pc:cxnChg chg="mod">
          <ac:chgData name="Molly Summerscales" userId="cf58051a-45ff-43ad-9228-557aea8c3032" providerId="ADAL" clId="{BEC6DBC2-3903-440B-AE43-C54BA49D3411}" dt="2018-01-19T14:10:39.072" v="19" actId="164"/>
          <ac:cxnSpMkLst>
            <pc:docMk/>
            <pc:sldMk cId="169541436" sldId="801"/>
            <ac:cxnSpMk id="61" creationId="{55AC351C-BFF7-415E-A2D9-1E3068F46575}"/>
          </ac:cxnSpMkLst>
        </pc:cxnChg>
        <pc:cxnChg chg="mod">
          <ac:chgData name="Molly Summerscales" userId="cf58051a-45ff-43ad-9228-557aea8c3032" providerId="ADAL" clId="{BEC6DBC2-3903-440B-AE43-C54BA49D3411}" dt="2018-01-19T14:10:35.996" v="17" actId="164"/>
          <ac:cxnSpMkLst>
            <pc:docMk/>
            <pc:sldMk cId="169541436" sldId="801"/>
            <ac:cxnSpMk id="65" creationId="{2A0A1CEB-3C5D-4F2A-8CF0-ADF450E29EF8}"/>
          </ac:cxnSpMkLst>
        </pc:cxnChg>
        <pc:cxnChg chg="mod">
          <ac:chgData name="Molly Summerscales" userId="cf58051a-45ff-43ad-9228-557aea8c3032" providerId="ADAL" clId="{BEC6DBC2-3903-440B-AE43-C54BA49D3411}" dt="2018-01-19T14:10:37.365" v="18" actId="164"/>
          <ac:cxnSpMkLst>
            <pc:docMk/>
            <pc:sldMk cId="169541436" sldId="801"/>
            <ac:cxnSpMk id="69" creationId="{AFFD5E09-0B2F-4B5E-B4E0-E020382A6EF0}"/>
          </ac:cxnSpMkLst>
        </pc:cxnChg>
        <pc:cxnChg chg="mod">
          <ac:chgData name="Molly Summerscales" userId="cf58051a-45ff-43ad-9228-557aea8c3032" providerId="ADAL" clId="{BEC6DBC2-3903-440B-AE43-C54BA49D3411}" dt="2018-01-19T14:10:35.150" v="16" actId="164"/>
          <ac:cxnSpMkLst>
            <pc:docMk/>
            <pc:sldMk cId="169541436" sldId="801"/>
            <ac:cxnSpMk id="73" creationId="{A6DD39CC-534E-44FC-BAF0-0DF2D9051E9B}"/>
          </ac:cxnSpMkLst>
        </pc:cxnChg>
      </pc:sldChg>
      <pc:sldMasterChg chg="del delSldLayout">
        <pc:chgData name="Molly Summerscales" userId="cf58051a-45ff-43ad-9228-557aea8c3032" providerId="ADAL" clId="{BEC6DBC2-3903-440B-AE43-C54BA49D3411}" dt="2018-01-19T14:18:09.862" v="266" actId="2696"/>
        <pc:sldMasterMkLst>
          <pc:docMk/>
          <pc:sldMasterMk cId="0" sldId="2147483711"/>
        </pc:sldMasterMkLst>
        <pc:sldLayoutChg chg="del">
          <pc:chgData name="Molly Summerscales" userId="cf58051a-45ff-43ad-9228-557aea8c3032" providerId="ADAL" clId="{BEC6DBC2-3903-440B-AE43-C54BA49D3411}" dt="2018-01-19T14:18:09.824" v="252" actId="2696"/>
          <pc:sldLayoutMkLst>
            <pc:docMk/>
            <pc:sldMasterMk cId="0" sldId="2147483711"/>
            <pc:sldLayoutMk cId="3780502704" sldId="2147491957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26" v="253" actId="2696"/>
          <pc:sldLayoutMkLst>
            <pc:docMk/>
            <pc:sldMasterMk cId="0" sldId="2147483711"/>
            <pc:sldLayoutMk cId="2776241843" sldId="2147491958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33" v="254" actId="2696"/>
          <pc:sldLayoutMkLst>
            <pc:docMk/>
            <pc:sldMasterMk cId="0" sldId="2147483711"/>
            <pc:sldLayoutMk cId="313652126" sldId="2147491959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36" v="255" actId="2696"/>
          <pc:sldLayoutMkLst>
            <pc:docMk/>
            <pc:sldMasterMk cId="0" sldId="2147483711"/>
            <pc:sldLayoutMk cId="45617763" sldId="2147491960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38" v="256" actId="2696"/>
          <pc:sldLayoutMkLst>
            <pc:docMk/>
            <pc:sldMasterMk cId="0" sldId="2147483711"/>
            <pc:sldLayoutMk cId="1206145086" sldId="2147491961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40" v="257" actId="2696"/>
          <pc:sldLayoutMkLst>
            <pc:docMk/>
            <pc:sldMasterMk cId="0" sldId="2147483711"/>
            <pc:sldLayoutMk cId="804526035" sldId="2147491962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43" v="258" actId="2696"/>
          <pc:sldLayoutMkLst>
            <pc:docMk/>
            <pc:sldMasterMk cId="0" sldId="2147483711"/>
            <pc:sldLayoutMk cId="3810482094" sldId="2147491963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45" v="259" actId="2696"/>
          <pc:sldLayoutMkLst>
            <pc:docMk/>
            <pc:sldMasterMk cId="0" sldId="2147483711"/>
            <pc:sldLayoutMk cId="3073382411" sldId="2147491964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47" v="260" actId="2696"/>
          <pc:sldLayoutMkLst>
            <pc:docMk/>
            <pc:sldMasterMk cId="0" sldId="2147483711"/>
            <pc:sldLayoutMk cId="3815460385" sldId="2147491965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50" v="261" actId="2696"/>
          <pc:sldLayoutMkLst>
            <pc:docMk/>
            <pc:sldMasterMk cId="0" sldId="2147483711"/>
            <pc:sldLayoutMk cId="1725487195" sldId="2147491966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53" v="262" actId="2696"/>
          <pc:sldLayoutMkLst>
            <pc:docMk/>
            <pc:sldMasterMk cId="0" sldId="2147483711"/>
            <pc:sldLayoutMk cId="307686290" sldId="2147491967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57" v="264" actId="2696"/>
          <pc:sldLayoutMkLst>
            <pc:docMk/>
            <pc:sldMasterMk cId="0" sldId="2147483711"/>
            <pc:sldLayoutMk cId="3681834741" sldId="2147491968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59" v="265" actId="2696"/>
          <pc:sldLayoutMkLst>
            <pc:docMk/>
            <pc:sldMasterMk cId="0" sldId="2147483711"/>
            <pc:sldLayoutMk cId="2382549835" sldId="2147491969"/>
          </pc:sldLayoutMkLst>
        </pc:sldLayoutChg>
        <pc:sldLayoutChg chg="del">
          <pc:chgData name="Molly Summerscales" userId="cf58051a-45ff-43ad-9228-557aea8c3032" providerId="ADAL" clId="{BEC6DBC2-3903-440B-AE43-C54BA49D3411}" dt="2018-01-19T14:18:09.855" v="263" actId="2696"/>
          <pc:sldLayoutMkLst>
            <pc:docMk/>
            <pc:sldMasterMk cId="0" sldId="2147483711"/>
            <pc:sldLayoutMk cId="3390777099" sldId="2147492054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18:07.028" v="251" actId="2696"/>
        <pc:sldMasterMkLst>
          <pc:docMk/>
          <pc:sldMasterMk cId="0" sldId="2147483826"/>
        </pc:sldMasterMkLst>
        <pc:sldLayoutChg chg="del">
          <pc:chgData name="Molly Summerscales" userId="cf58051a-45ff-43ad-9228-557aea8c3032" providerId="ADAL" clId="{BEC6DBC2-3903-440B-AE43-C54BA49D3411}" dt="2018-01-19T14:18:06.969" v="234" actId="2696"/>
          <pc:sldLayoutMkLst>
            <pc:docMk/>
            <pc:sldMasterMk cId="0" sldId="2147483826"/>
            <pc:sldLayoutMk cId="2880996900" sldId="2147492055"/>
          </pc:sldLayoutMkLst>
        </pc:sldLayoutChg>
        <pc:sldLayoutChg chg="del">
          <pc:chgData name="Molly Summerscales" userId="cf58051a-45ff-43ad-9228-557aea8c3032" providerId="ADAL" clId="{BEC6DBC2-3903-440B-AE43-C54BA49D3411}" dt="2018-01-19T14:18:06.973" v="235" actId="2696"/>
          <pc:sldLayoutMkLst>
            <pc:docMk/>
            <pc:sldMasterMk cId="0" sldId="2147483826"/>
            <pc:sldLayoutMk cId="404719405" sldId="2147492056"/>
          </pc:sldLayoutMkLst>
        </pc:sldLayoutChg>
        <pc:sldLayoutChg chg="del">
          <pc:chgData name="Molly Summerscales" userId="cf58051a-45ff-43ad-9228-557aea8c3032" providerId="ADAL" clId="{BEC6DBC2-3903-440B-AE43-C54BA49D3411}" dt="2018-01-19T14:18:06.984" v="236" actId="2696"/>
          <pc:sldLayoutMkLst>
            <pc:docMk/>
            <pc:sldMasterMk cId="0" sldId="2147483826"/>
            <pc:sldLayoutMk cId="445645626" sldId="2147492057"/>
          </pc:sldLayoutMkLst>
        </pc:sldLayoutChg>
        <pc:sldLayoutChg chg="del">
          <pc:chgData name="Molly Summerscales" userId="cf58051a-45ff-43ad-9228-557aea8c3032" providerId="ADAL" clId="{BEC6DBC2-3903-440B-AE43-C54BA49D3411}" dt="2018-01-19T14:18:06.988" v="237" actId="2696"/>
          <pc:sldLayoutMkLst>
            <pc:docMk/>
            <pc:sldMasterMk cId="0" sldId="2147483826"/>
            <pc:sldLayoutMk cId="2259947422" sldId="2147492058"/>
          </pc:sldLayoutMkLst>
        </pc:sldLayoutChg>
        <pc:sldLayoutChg chg="del">
          <pc:chgData name="Molly Summerscales" userId="cf58051a-45ff-43ad-9228-557aea8c3032" providerId="ADAL" clId="{BEC6DBC2-3903-440B-AE43-C54BA49D3411}" dt="2018-01-19T14:18:06.990" v="238" actId="2696"/>
          <pc:sldLayoutMkLst>
            <pc:docMk/>
            <pc:sldMasterMk cId="0" sldId="2147483826"/>
            <pc:sldLayoutMk cId="1912805861" sldId="2147492059"/>
          </pc:sldLayoutMkLst>
        </pc:sldLayoutChg>
        <pc:sldLayoutChg chg="del">
          <pc:chgData name="Molly Summerscales" userId="cf58051a-45ff-43ad-9228-557aea8c3032" providerId="ADAL" clId="{BEC6DBC2-3903-440B-AE43-C54BA49D3411}" dt="2018-01-19T14:18:06.993" v="239" actId="2696"/>
          <pc:sldLayoutMkLst>
            <pc:docMk/>
            <pc:sldMasterMk cId="0" sldId="2147483826"/>
            <pc:sldLayoutMk cId="2188528563" sldId="2147492060"/>
          </pc:sldLayoutMkLst>
        </pc:sldLayoutChg>
        <pc:sldLayoutChg chg="del">
          <pc:chgData name="Molly Summerscales" userId="cf58051a-45ff-43ad-9228-557aea8c3032" providerId="ADAL" clId="{BEC6DBC2-3903-440B-AE43-C54BA49D3411}" dt="2018-01-19T14:18:06.996" v="240" actId="2696"/>
          <pc:sldLayoutMkLst>
            <pc:docMk/>
            <pc:sldMasterMk cId="0" sldId="2147483826"/>
            <pc:sldLayoutMk cId="3942524428" sldId="2147492061"/>
          </pc:sldLayoutMkLst>
        </pc:sldLayoutChg>
        <pc:sldLayoutChg chg="del">
          <pc:chgData name="Molly Summerscales" userId="cf58051a-45ff-43ad-9228-557aea8c3032" providerId="ADAL" clId="{BEC6DBC2-3903-440B-AE43-C54BA49D3411}" dt="2018-01-19T14:18:06.999" v="241" actId="2696"/>
          <pc:sldLayoutMkLst>
            <pc:docMk/>
            <pc:sldMasterMk cId="0" sldId="2147483826"/>
            <pc:sldLayoutMk cId="3902566376" sldId="2147492062"/>
          </pc:sldLayoutMkLst>
        </pc:sldLayoutChg>
        <pc:sldLayoutChg chg="del">
          <pc:chgData name="Molly Summerscales" userId="cf58051a-45ff-43ad-9228-557aea8c3032" providerId="ADAL" clId="{BEC6DBC2-3903-440B-AE43-C54BA49D3411}" dt="2018-01-19T14:18:07.002" v="242" actId="2696"/>
          <pc:sldLayoutMkLst>
            <pc:docMk/>
            <pc:sldMasterMk cId="0" sldId="2147483826"/>
            <pc:sldLayoutMk cId="3171927849" sldId="2147492063"/>
          </pc:sldLayoutMkLst>
        </pc:sldLayoutChg>
        <pc:sldLayoutChg chg="del">
          <pc:chgData name="Molly Summerscales" userId="cf58051a-45ff-43ad-9228-557aea8c3032" providerId="ADAL" clId="{BEC6DBC2-3903-440B-AE43-C54BA49D3411}" dt="2018-01-19T14:18:07.005" v="243" actId="2696"/>
          <pc:sldLayoutMkLst>
            <pc:docMk/>
            <pc:sldMasterMk cId="0" sldId="2147483826"/>
            <pc:sldLayoutMk cId="1508177732" sldId="2147492064"/>
          </pc:sldLayoutMkLst>
        </pc:sldLayoutChg>
        <pc:sldLayoutChg chg="del">
          <pc:chgData name="Molly Summerscales" userId="cf58051a-45ff-43ad-9228-557aea8c3032" providerId="ADAL" clId="{BEC6DBC2-3903-440B-AE43-C54BA49D3411}" dt="2018-01-19T14:18:07.007" v="244" actId="2696"/>
          <pc:sldLayoutMkLst>
            <pc:docMk/>
            <pc:sldMasterMk cId="0" sldId="2147483826"/>
            <pc:sldLayoutMk cId="1816495470" sldId="2147492065"/>
          </pc:sldLayoutMkLst>
        </pc:sldLayoutChg>
        <pc:sldLayoutChg chg="del">
          <pc:chgData name="Molly Summerscales" userId="cf58051a-45ff-43ad-9228-557aea8c3032" providerId="ADAL" clId="{BEC6DBC2-3903-440B-AE43-C54BA49D3411}" dt="2018-01-19T14:18:07.010" v="245" actId="2696"/>
          <pc:sldLayoutMkLst>
            <pc:docMk/>
            <pc:sldMasterMk cId="0" sldId="2147483826"/>
            <pc:sldLayoutMk cId="302828835" sldId="2147492066"/>
          </pc:sldLayoutMkLst>
        </pc:sldLayoutChg>
        <pc:sldLayoutChg chg="del">
          <pc:chgData name="Molly Summerscales" userId="cf58051a-45ff-43ad-9228-557aea8c3032" providerId="ADAL" clId="{BEC6DBC2-3903-440B-AE43-C54BA49D3411}" dt="2018-01-19T14:18:07.013" v="246" actId="2696"/>
          <pc:sldLayoutMkLst>
            <pc:docMk/>
            <pc:sldMasterMk cId="0" sldId="2147483826"/>
            <pc:sldLayoutMk cId="1164854682" sldId="2147492067"/>
          </pc:sldLayoutMkLst>
        </pc:sldLayoutChg>
        <pc:sldLayoutChg chg="del">
          <pc:chgData name="Molly Summerscales" userId="cf58051a-45ff-43ad-9228-557aea8c3032" providerId="ADAL" clId="{BEC6DBC2-3903-440B-AE43-C54BA49D3411}" dt="2018-01-19T14:18:07.016" v="247" actId="2696"/>
          <pc:sldLayoutMkLst>
            <pc:docMk/>
            <pc:sldMasterMk cId="0" sldId="2147483826"/>
            <pc:sldLayoutMk cId="3132580229" sldId="2147492068"/>
          </pc:sldLayoutMkLst>
        </pc:sldLayoutChg>
        <pc:sldLayoutChg chg="del">
          <pc:chgData name="Molly Summerscales" userId="cf58051a-45ff-43ad-9228-557aea8c3032" providerId="ADAL" clId="{BEC6DBC2-3903-440B-AE43-C54BA49D3411}" dt="2018-01-19T14:18:07.019" v="248" actId="2696"/>
          <pc:sldLayoutMkLst>
            <pc:docMk/>
            <pc:sldMasterMk cId="0" sldId="2147483826"/>
            <pc:sldLayoutMk cId="1668239871" sldId="2147492069"/>
          </pc:sldLayoutMkLst>
        </pc:sldLayoutChg>
        <pc:sldLayoutChg chg="del">
          <pc:chgData name="Molly Summerscales" userId="cf58051a-45ff-43ad-9228-557aea8c3032" providerId="ADAL" clId="{BEC6DBC2-3903-440B-AE43-C54BA49D3411}" dt="2018-01-19T14:18:07.021" v="249" actId="2696"/>
          <pc:sldLayoutMkLst>
            <pc:docMk/>
            <pc:sldMasterMk cId="0" sldId="2147483826"/>
            <pc:sldLayoutMk cId="1630499584" sldId="2147492070"/>
          </pc:sldLayoutMkLst>
        </pc:sldLayoutChg>
        <pc:sldLayoutChg chg="del">
          <pc:chgData name="Molly Summerscales" userId="cf58051a-45ff-43ad-9228-557aea8c3032" providerId="ADAL" clId="{BEC6DBC2-3903-440B-AE43-C54BA49D3411}" dt="2018-01-19T14:18:07.025" v="250" actId="2696"/>
          <pc:sldLayoutMkLst>
            <pc:docMk/>
            <pc:sldMasterMk cId="0" sldId="2147483826"/>
            <pc:sldLayoutMk cId="3918953458" sldId="2147492072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18:04.446" v="233" actId="2696"/>
        <pc:sldMasterMkLst>
          <pc:docMk/>
          <pc:sldMasterMk cId="0" sldId="2147483861"/>
        </pc:sldMasterMkLst>
        <pc:sldLayoutChg chg="del">
          <pc:chgData name="Molly Summerscales" userId="cf58051a-45ff-43ad-9228-557aea8c3032" providerId="ADAL" clId="{BEC6DBC2-3903-440B-AE43-C54BA49D3411}" dt="2018-01-19T14:18:04.402" v="222" actId="2696"/>
          <pc:sldLayoutMkLst>
            <pc:docMk/>
            <pc:sldMasterMk cId="0" sldId="2147483861"/>
            <pc:sldLayoutMk cId="2380379555" sldId="2147492073"/>
          </pc:sldLayoutMkLst>
        </pc:sldLayoutChg>
        <pc:sldLayoutChg chg="del">
          <pc:chgData name="Molly Summerscales" userId="cf58051a-45ff-43ad-9228-557aea8c3032" providerId="ADAL" clId="{BEC6DBC2-3903-440B-AE43-C54BA49D3411}" dt="2018-01-19T14:18:04.406" v="223" actId="2696"/>
          <pc:sldLayoutMkLst>
            <pc:docMk/>
            <pc:sldMasterMk cId="0" sldId="2147483861"/>
            <pc:sldLayoutMk cId="3889971604" sldId="2147492074"/>
          </pc:sldLayoutMkLst>
        </pc:sldLayoutChg>
        <pc:sldLayoutChg chg="del">
          <pc:chgData name="Molly Summerscales" userId="cf58051a-45ff-43ad-9228-557aea8c3032" providerId="ADAL" clId="{BEC6DBC2-3903-440B-AE43-C54BA49D3411}" dt="2018-01-19T14:18:04.417" v="224" actId="2696"/>
          <pc:sldLayoutMkLst>
            <pc:docMk/>
            <pc:sldMasterMk cId="0" sldId="2147483861"/>
            <pc:sldLayoutMk cId="3972963928" sldId="2147492075"/>
          </pc:sldLayoutMkLst>
        </pc:sldLayoutChg>
        <pc:sldLayoutChg chg="del">
          <pc:chgData name="Molly Summerscales" userId="cf58051a-45ff-43ad-9228-557aea8c3032" providerId="ADAL" clId="{BEC6DBC2-3903-440B-AE43-C54BA49D3411}" dt="2018-01-19T14:18:04.421" v="225" actId="2696"/>
          <pc:sldLayoutMkLst>
            <pc:docMk/>
            <pc:sldMasterMk cId="0" sldId="2147483861"/>
            <pc:sldLayoutMk cId="1308447916" sldId="2147492076"/>
          </pc:sldLayoutMkLst>
        </pc:sldLayoutChg>
        <pc:sldLayoutChg chg="del">
          <pc:chgData name="Molly Summerscales" userId="cf58051a-45ff-43ad-9228-557aea8c3032" providerId="ADAL" clId="{BEC6DBC2-3903-440B-AE43-C54BA49D3411}" dt="2018-01-19T14:18:04.424" v="226" actId="2696"/>
          <pc:sldLayoutMkLst>
            <pc:docMk/>
            <pc:sldMasterMk cId="0" sldId="2147483861"/>
            <pc:sldLayoutMk cId="1886943129" sldId="2147492077"/>
          </pc:sldLayoutMkLst>
        </pc:sldLayoutChg>
        <pc:sldLayoutChg chg="del">
          <pc:chgData name="Molly Summerscales" userId="cf58051a-45ff-43ad-9228-557aea8c3032" providerId="ADAL" clId="{BEC6DBC2-3903-440B-AE43-C54BA49D3411}" dt="2018-01-19T14:18:04.427" v="227" actId="2696"/>
          <pc:sldLayoutMkLst>
            <pc:docMk/>
            <pc:sldMasterMk cId="0" sldId="2147483861"/>
            <pc:sldLayoutMk cId="2818265139" sldId="2147492078"/>
          </pc:sldLayoutMkLst>
        </pc:sldLayoutChg>
        <pc:sldLayoutChg chg="del">
          <pc:chgData name="Molly Summerscales" userId="cf58051a-45ff-43ad-9228-557aea8c3032" providerId="ADAL" clId="{BEC6DBC2-3903-440B-AE43-C54BA49D3411}" dt="2018-01-19T14:18:04.429" v="228" actId="2696"/>
          <pc:sldLayoutMkLst>
            <pc:docMk/>
            <pc:sldMasterMk cId="0" sldId="2147483861"/>
            <pc:sldLayoutMk cId="2007054034" sldId="2147492079"/>
          </pc:sldLayoutMkLst>
        </pc:sldLayoutChg>
        <pc:sldLayoutChg chg="del">
          <pc:chgData name="Molly Summerscales" userId="cf58051a-45ff-43ad-9228-557aea8c3032" providerId="ADAL" clId="{BEC6DBC2-3903-440B-AE43-C54BA49D3411}" dt="2018-01-19T14:18:04.433" v="229" actId="2696"/>
          <pc:sldLayoutMkLst>
            <pc:docMk/>
            <pc:sldMasterMk cId="0" sldId="2147483861"/>
            <pc:sldLayoutMk cId="620140010" sldId="2147492080"/>
          </pc:sldLayoutMkLst>
        </pc:sldLayoutChg>
        <pc:sldLayoutChg chg="del">
          <pc:chgData name="Molly Summerscales" userId="cf58051a-45ff-43ad-9228-557aea8c3032" providerId="ADAL" clId="{BEC6DBC2-3903-440B-AE43-C54BA49D3411}" dt="2018-01-19T14:18:04.437" v="230" actId="2696"/>
          <pc:sldLayoutMkLst>
            <pc:docMk/>
            <pc:sldMasterMk cId="0" sldId="2147483861"/>
            <pc:sldLayoutMk cId="1668551038" sldId="2147492081"/>
          </pc:sldLayoutMkLst>
        </pc:sldLayoutChg>
        <pc:sldLayoutChg chg="del">
          <pc:chgData name="Molly Summerscales" userId="cf58051a-45ff-43ad-9228-557aea8c3032" providerId="ADAL" clId="{BEC6DBC2-3903-440B-AE43-C54BA49D3411}" dt="2018-01-19T14:18:04.439" v="231" actId="2696"/>
          <pc:sldLayoutMkLst>
            <pc:docMk/>
            <pc:sldMasterMk cId="0" sldId="2147483861"/>
            <pc:sldLayoutMk cId="3343680013" sldId="2147492082"/>
          </pc:sldLayoutMkLst>
        </pc:sldLayoutChg>
        <pc:sldLayoutChg chg="del">
          <pc:chgData name="Molly Summerscales" userId="cf58051a-45ff-43ad-9228-557aea8c3032" providerId="ADAL" clId="{BEC6DBC2-3903-440B-AE43-C54BA49D3411}" dt="2018-01-19T14:18:04.442" v="232" actId="2696"/>
          <pc:sldLayoutMkLst>
            <pc:docMk/>
            <pc:sldMasterMk cId="0" sldId="2147483861"/>
            <pc:sldLayoutMk cId="3719701881" sldId="2147492083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18:01.890" v="221" actId="2696"/>
        <pc:sldMasterMkLst>
          <pc:docMk/>
          <pc:sldMasterMk cId="0" sldId="2147483885"/>
        </pc:sldMasterMkLst>
        <pc:sldLayoutChg chg="del">
          <pc:chgData name="Molly Summerscales" userId="cf58051a-45ff-43ad-9228-557aea8c3032" providerId="ADAL" clId="{BEC6DBC2-3903-440B-AE43-C54BA49D3411}" dt="2018-01-19T14:18:01.834" v="209" actId="2696"/>
          <pc:sldLayoutMkLst>
            <pc:docMk/>
            <pc:sldMasterMk cId="0" sldId="2147483885"/>
            <pc:sldLayoutMk cId="2240656414" sldId="2147492084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40" v="210" actId="2696"/>
          <pc:sldLayoutMkLst>
            <pc:docMk/>
            <pc:sldMasterMk cId="0" sldId="2147483885"/>
            <pc:sldLayoutMk cId="2788997146" sldId="2147492085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52" v="211" actId="2696"/>
          <pc:sldLayoutMkLst>
            <pc:docMk/>
            <pc:sldMasterMk cId="0" sldId="2147483885"/>
            <pc:sldLayoutMk cId="4197117377" sldId="2147492086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56" v="212" actId="2696"/>
          <pc:sldLayoutMkLst>
            <pc:docMk/>
            <pc:sldMasterMk cId="0" sldId="2147483885"/>
            <pc:sldLayoutMk cId="2972890638" sldId="2147492087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61" v="213" actId="2696"/>
          <pc:sldLayoutMkLst>
            <pc:docMk/>
            <pc:sldMasterMk cId="0" sldId="2147483885"/>
            <pc:sldLayoutMk cId="1735146315" sldId="2147492088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64" v="214" actId="2696"/>
          <pc:sldLayoutMkLst>
            <pc:docMk/>
            <pc:sldMasterMk cId="0" sldId="2147483885"/>
            <pc:sldLayoutMk cId="2577117161" sldId="2147492089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68" v="215" actId="2696"/>
          <pc:sldLayoutMkLst>
            <pc:docMk/>
            <pc:sldMasterMk cId="0" sldId="2147483885"/>
            <pc:sldLayoutMk cId="2011163694" sldId="2147492090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72" v="216" actId="2696"/>
          <pc:sldLayoutMkLst>
            <pc:docMk/>
            <pc:sldMasterMk cId="0" sldId="2147483885"/>
            <pc:sldLayoutMk cId="1858537517" sldId="2147492091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76" v="217" actId="2696"/>
          <pc:sldLayoutMkLst>
            <pc:docMk/>
            <pc:sldMasterMk cId="0" sldId="2147483885"/>
            <pc:sldLayoutMk cId="2550232727" sldId="2147492092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79" v="218" actId="2696"/>
          <pc:sldLayoutMkLst>
            <pc:docMk/>
            <pc:sldMasterMk cId="0" sldId="2147483885"/>
            <pc:sldLayoutMk cId="1947213386" sldId="2147492093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83" v="219" actId="2696"/>
          <pc:sldLayoutMkLst>
            <pc:docMk/>
            <pc:sldMasterMk cId="0" sldId="2147483885"/>
            <pc:sldLayoutMk cId="4286954709" sldId="2147492094"/>
          </pc:sldLayoutMkLst>
        </pc:sldLayoutChg>
        <pc:sldLayoutChg chg="del">
          <pc:chgData name="Molly Summerscales" userId="cf58051a-45ff-43ad-9228-557aea8c3032" providerId="ADAL" clId="{BEC6DBC2-3903-440B-AE43-C54BA49D3411}" dt="2018-01-19T14:18:01.886" v="220" actId="2696"/>
          <pc:sldLayoutMkLst>
            <pc:docMk/>
            <pc:sldMasterMk cId="0" sldId="2147483885"/>
            <pc:sldLayoutMk cId="1009571772" sldId="2147492095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17:59.486" v="208" actId="2696"/>
        <pc:sldMasterMkLst>
          <pc:docMk/>
          <pc:sldMasterMk cId="0" sldId="2147484342"/>
        </pc:sldMasterMkLst>
        <pc:sldLayoutChg chg="del">
          <pc:chgData name="Molly Summerscales" userId="cf58051a-45ff-43ad-9228-557aea8c3032" providerId="ADAL" clId="{BEC6DBC2-3903-440B-AE43-C54BA49D3411}" dt="2018-01-19T14:17:59.441" v="200" actId="2696"/>
          <pc:sldLayoutMkLst>
            <pc:docMk/>
            <pc:sldMasterMk cId="0" sldId="2147484342"/>
            <pc:sldLayoutMk cId="1032227117" sldId="2147492096"/>
          </pc:sldLayoutMkLst>
        </pc:sldLayoutChg>
        <pc:sldLayoutChg chg="del">
          <pc:chgData name="Molly Summerscales" userId="cf58051a-45ff-43ad-9228-557aea8c3032" providerId="ADAL" clId="{BEC6DBC2-3903-440B-AE43-C54BA49D3411}" dt="2018-01-19T14:17:59.446" v="201" actId="2696"/>
          <pc:sldLayoutMkLst>
            <pc:docMk/>
            <pc:sldMasterMk cId="0" sldId="2147484342"/>
            <pc:sldLayoutMk cId="3902958199" sldId="2147492097"/>
          </pc:sldLayoutMkLst>
        </pc:sldLayoutChg>
        <pc:sldLayoutChg chg="del">
          <pc:chgData name="Molly Summerscales" userId="cf58051a-45ff-43ad-9228-557aea8c3032" providerId="ADAL" clId="{BEC6DBC2-3903-440B-AE43-C54BA49D3411}" dt="2018-01-19T14:17:59.451" v="202" actId="2696"/>
          <pc:sldLayoutMkLst>
            <pc:docMk/>
            <pc:sldMasterMk cId="0" sldId="2147484342"/>
            <pc:sldLayoutMk cId="1198307252" sldId="2147492098"/>
          </pc:sldLayoutMkLst>
        </pc:sldLayoutChg>
        <pc:sldLayoutChg chg="del">
          <pc:chgData name="Molly Summerscales" userId="cf58051a-45ff-43ad-9228-557aea8c3032" providerId="ADAL" clId="{BEC6DBC2-3903-440B-AE43-C54BA49D3411}" dt="2018-01-19T14:17:59.467" v="203" actId="2696"/>
          <pc:sldLayoutMkLst>
            <pc:docMk/>
            <pc:sldMasterMk cId="0" sldId="2147484342"/>
            <pc:sldLayoutMk cId="928998416" sldId="2147492099"/>
          </pc:sldLayoutMkLst>
        </pc:sldLayoutChg>
        <pc:sldLayoutChg chg="del">
          <pc:chgData name="Molly Summerscales" userId="cf58051a-45ff-43ad-9228-557aea8c3032" providerId="ADAL" clId="{BEC6DBC2-3903-440B-AE43-C54BA49D3411}" dt="2018-01-19T14:17:59.471" v="204" actId="2696"/>
          <pc:sldLayoutMkLst>
            <pc:docMk/>
            <pc:sldMasterMk cId="0" sldId="2147484342"/>
            <pc:sldLayoutMk cId="702758838" sldId="2147492100"/>
          </pc:sldLayoutMkLst>
        </pc:sldLayoutChg>
        <pc:sldLayoutChg chg="del">
          <pc:chgData name="Molly Summerscales" userId="cf58051a-45ff-43ad-9228-557aea8c3032" providerId="ADAL" clId="{BEC6DBC2-3903-440B-AE43-C54BA49D3411}" dt="2018-01-19T14:17:59.475" v="205" actId="2696"/>
          <pc:sldLayoutMkLst>
            <pc:docMk/>
            <pc:sldMasterMk cId="0" sldId="2147484342"/>
            <pc:sldLayoutMk cId="1467295290" sldId="2147492101"/>
          </pc:sldLayoutMkLst>
        </pc:sldLayoutChg>
        <pc:sldLayoutChg chg="del">
          <pc:chgData name="Molly Summerscales" userId="cf58051a-45ff-43ad-9228-557aea8c3032" providerId="ADAL" clId="{BEC6DBC2-3903-440B-AE43-C54BA49D3411}" dt="2018-01-19T14:17:59.479" v="206" actId="2696"/>
          <pc:sldLayoutMkLst>
            <pc:docMk/>
            <pc:sldMasterMk cId="0" sldId="2147484342"/>
            <pc:sldLayoutMk cId="1132156379" sldId="2147492102"/>
          </pc:sldLayoutMkLst>
        </pc:sldLayoutChg>
        <pc:sldLayoutChg chg="del">
          <pc:chgData name="Molly Summerscales" userId="cf58051a-45ff-43ad-9228-557aea8c3032" providerId="ADAL" clId="{BEC6DBC2-3903-440B-AE43-C54BA49D3411}" dt="2018-01-19T14:17:59.482" v="207" actId="2696"/>
          <pc:sldLayoutMkLst>
            <pc:docMk/>
            <pc:sldMasterMk cId="0" sldId="2147484342"/>
            <pc:sldLayoutMk cId="610202381" sldId="2147492103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17:57.220" v="199" actId="2696"/>
        <pc:sldMasterMkLst>
          <pc:docMk/>
          <pc:sldMasterMk cId="0" sldId="2147484351"/>
        </pc:sldMasterMkLst>
        <pc:sldLayoutChg chg="del">
          <pc:chgData name="Molly Summerscales" userId="cf58051a-45ff-43ad-9228-557aea8c3032" providerId="ADAL" clId="{BEC6DBC2-3903-440B-AE43-C54BA49D3411}" dt="2018-01-19T14:17:57.211" v="197" actId="2696"/>
          <pc:sldLayoutMkLst>
            <pc:docMk/>
            <pc:sldMasterMk cId="0" sldId="2147484351"/>
            <pc:sldLayoutMk cId="2416219942" sldId="2147491970"/>
          </pc:sldLayoutMkLst>
        </pc:sldLayoutChg>
        <pc:sldLayoutChg chg="del">
          <pc:chgData name="Molly Summerscales" userId="cf58051a-45ff-43ad-9228-557aea8c3032" providerId="ADAL" clId="{BEC6DBC2-3903-440B-AE43-C54BA49D3411}" dt="2018-01-19T14:17:57.177" v="191" actId="2696"/>
          <pc:sldLayoutMkLst>
            <pc:docMk/>
            <pc:sldMasterMk cId="0" sldId="2147484351"/>
            <pc:sldLayoutMk cId="2756672318" sldId="2147492104"/>
          </pc:sldLayoutMkLst>
        </pc:sldLayoutChg>
        <pc:sldLayoutChg chg="del">
          <pc:chgData name="Molly Summerscales" userId="cf58051a-45ff-43ad-9228-557aea8c3032" providerId="ADAL" clId="{BEC6DBC2-3903-440B-AE43-C54BA49D3411}" dt="2018-01-19T14:17:57.181" v="192" actId="2696"/>
          <pc:sldLayoutMkLst>
            <pc:docMk/>
            <pc:sldMasterMk cId="0" sldId="2147484351"/>
            <pc:sldLayoutMk cId="2051357373" sldId="2147492105"/>
          </pc:sldLayoutMkLst>
        </pc:sldLayoutChg>
        <pc:sldLayoutChg chg="del">
          <pc:chgData name="Molly Summerscales" userId="cf58051a-45ff-43ad-9228-557aea8c3032" providerId="ADAL" clId="{BEC6DBC2-3903-440B-AE43-C54BA49D3411}" dt="2018-01-19T14:17:57.186" v="193" actId="2696"/>
          <pc:sldLayoutMkLst>
            <pc:docMk/>
            <pc:sldMasterMk cId="0" sldId="2147484351"/>
            <pc:sldLayoutMk cId="1054255454" sldId="2147492106"/>
          </pc:sldLayoutMkLst>
        </pc:sldLayoutChg>
        <pc:sldLayoutChg chg="del">
          <pc:chgData name="Molly Summerscales" userId="cf58051a-45ff-43ad-9228-557aea8c3032" providerId="ADAL" clId="{BEC6DBC2-3903-440B-AE43-C54BA49D3411}" dt="2018-01-19T14:17:57.201" v="194" actId="2696"/>
          <pc:sldLayoutMkLst>
            <pc:docMk/>
            <pc:sldMasterMk cId="0" sldId="2147484351"/>
            <pc:sldLayoutMk cId="525137337" sldId="2147492107"/>
          </pc:sldLayoutMkLst>
        </pc:sldLayoutChg>
        <pc:sldLayoutChg chg="del">
          <pc:chgData name="Molly Summerscales" userId="cf58051a-45ff-43ad-9228-557aea8c3032" providerId="ADAL" clId="{BEC6DBC2-3903-440B-AE43-C54BA49D3411}" dt="2018-01-19T14:17:57.204" v="195" actId="2696"/>
          <pc:sldLayoutMkLst>
            <pc:docMk/>
            <pc:sldMasterMk cId="0" sldId="2147484351"/>
            <pc:sldLayoutMk cId="741749225" sldId="2147492108"/>
          </pc:sldLayoutMkLst>
        </pc:sldLayoutChg>
        <pc:sldLayoutChg chg="del">
          <pc:chgData name="Molly Summerscales" userId="cf58051a-45ff-43ad-9228-557aea8c3032" providerId="ADAL" clId="{BEC6DBC2-3903-440B-AE43-C54BA49D3411}" dt="2018-01-19T14:17:57.208" v="196" actId="2696"/>
          <pc:sldLayoutMkLst>
            <pc:docMk/>
            <pc:sldMasterMk cId="0" sldId="2147484351"/>
            <pc:sldLayoutMk cId="822457933" sldId="2147492109"/>
          </pc:sldLayoutMkLst>
        </pc:sldLayoutChg>
        <pc:sldLayoutChg chg="del">
          <pc:chgData name="Molly Summerscales" userId="cf58051a-45ff-43ad-9228-557aea8c3032" providerId="ADAL" clId="{BEC6DBC2-3903-440B-AE43-C54BA49D3411}" dt="2018-01-19T14:17:57.215" v="198" actId="2696"/>
          <pc:sldLayoutMkLst>
            <pc:docMk/>
            <pc:sldMasterMk cId="0" sldId="2147484351"/>
            <pc:sldLayoutMk cId="518283064" sldId="2147492110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17:55.211" v="190" actId="2696"/>
        <pc:sldMasterMkLst>
          <pc:docMk/>
          <pc:sldMasterMk cId="0" sldId="2147484396"/>
        </pc:sldMasterMkLst>
        <pc:sldLayoutChg chg="del">
          <pc:chgData name="Molly Summerscales" userId="cf58051a-45ff-43ad-9228-557aea8c3032" providerId="ADAL" clId="{BEC6DBC2-3903-440B-AE43-C54BA49D3411}" dt="2018-01-19T14:17:55.151" v="178" actId="2696"/>
          <pc:sldLayoutMkLst>
            <pc:docMk/>
            <pc:sldMasterMk cId="0" sldId="2147484396"/>
            <pc:sldLayoutMk cId="2327385331" sldId="2147491971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167" v="179" actId="2696"/>
          <pc:sldLayoutMkLst>
            <pc:docMk/>
            <pc:sldMasterMk cId="0" sldId="2147484396"/>
            <pc:sldLayoutMk cId="2546255830" sldId="2147491972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172" v="180" actId="2696"/>
          <pc:sldLayoutMkLst>
            <pc:docMk/>
            <pc:sldMasterMk cId="0" sldId="2147484396"/>
            <pc:sldLayoutMk cId="1820225029" sldId="2147491973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175" v="181" actId="2696"/>
          <pc:sldLayoutMkLst>
            <pc:docMk/>
            <pc:sldMasterMk cId="0" sldId="2147484396"/>
            <pc:sldLayoutMk cId="2150222181" sldId="2147491974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179" v="182" actId="2696"/>
          <pc:sldLayoutMkLst>
            <pc:docMk/>
            <pc:sldMasterMk cId="0" sldId="2147484396"/>
            <pc:sldLayoutMk cId="1602939079" sldId="2147491975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184" v="183" actId="2696"/>
          <pc:sldLayoutMkLst>
            <pc:docMk/>
            <pc:sldMasterMk cId="0" sldId="2147484396"/>
            <pc:sldLayoutMk cId="2163889020" sldId="2147491976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187" v="184" actId="2696"/>
          <pc:sldLayoutMkLst>
            <pc:docMk/>
            <pc:sldMasterMk cId="0" sldId="2147484396"/>
            <pc:sldLayoutMk cId="2049215678" sldId="2147491977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191" v="185" actId="2696"/>
          <pc:sldLayoutMkLst>
            <pc:docMk/>
            <pc:sldMasterMk cId="0" sldId="2147484396"/>
            <pc:sldLayoutMk cId="2891642366" sldId="2147491978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195" v="186" actId="2696"/>
          <pc:sldLayoutMkLst>
            <pc:docMk/>
            <pc:sldMasterMk cId="0" sldId="2147484396"/>
            <pc:sldLayoutMk cId="3740509988" sldId="2147491979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199" v="187" actId="2696"/>
          <pc:sldLayoutMkLst>
            <pc:docMk/>
            <pc:sldMasterMk cId="0" sldId="2147484396"/>
            <pc:sldLayoutMk cId="1654993613" sldId="2147491980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203" v="188" actId="2696"/>
          <pc:sldLayoutMkLst>
            <pc:docMk/>
            <pc:sldMasterMk cId="0" sldId="2147484396"/>
            <pc:sldLayoutMk cId="269154061" sldId="2147491981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206" v="189" actId="2696"/>
          <pc:sldLayoutMkLst>
            <pc:docMk/>
            <pc:sldMasterMk cId="0" sldId="2147484396"/>
            <pc:sldLayoutMk cId="986042804" sldId="2147491982"/>
          </pc:sldLayoutMkLst>
        </pc:sldLayoutChg>
        <pc:sldLayoutChg chg="del">
          <pc:chgData name="Molly Summerscales" userId="cf58051a-45ff-43ad-9228-557aea8c3032" providerId="ADAL" clId="{BEC6DBC2-3903-440B-AE43-C54BA49D3411}" dt="2018-01-19T14:17:55.145" v="177" actId="2696"/>
          <pc:sldLayoutMkLst>
            <pc:docMk/>
            <pc:sldMasterMk cId="0" sldId="2147484396"/>
            <pc:sldLayoutMk cId="93796907" sldId="2147492111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17:52.831" v="176" actId="2696"/>
        <pc:sldMasterMkLst>
          <pc:docMk/>
          <pc:sldMasterMk cId="0" sldId="2147484410"/>
        </pc:sldMasterMkLst>
        <pc:sldLayoutChg chg="del">
          <pc:chgData name="Molly Summerscales" userId="cf58051a-45ff-43ad-9228-557aea8c3032" providerId="ADAL" clId="{BEC6DBC2-3903-440B-AE43-C54BA49D3411}" dt="2018-01-19T14:17:52.768" v="165" actId="2696"/>
          <pc:sldLayoutMkLst>
            <pc:docMk/>
            <pc:sldMasterMk cId="0" sldId="2147484410"/>
            <pc:sldLayoutMk cId="3918152082" sldId="2147491983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785" v="166" actId="2696"/>
          <pc:sldLayoutMkLst>
            <pc:docMk/>
            <pc:sldMasterMk cId="0" sldId="2147484410"/>
            <pc:sldLayoutMk cId="3339286412" sldId="2147491984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790" v="167" actId="2696"/>
          <pc:sldLayoutMkLst>
            <pc:docMk/>
            <pc:sldMasterMk cId="0" sldId="2147484410"/>
            <pc:sldLayoutMk cId="3912943142" sldId="2147491985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795" v="168" actId="2696"/>
          <pc:sldLayoutMkLst>
            <pc:docMk/>
            <pc:sldMasterMk cId="0" sldId="2147484410"/>
            <pc:sldLayoutMk cId="3077814921" sldId="2147491986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799" v="169" actId="2696"/>
          <pc:sldLayoutMkLst>
            <pc:docMk/>
            <pc:sldMasterMk cId="0" sldId="2147484410"/>
            <pc:sldLayoutMk cId="1320863045" sldId="2147491987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804" v="170" actId="2696"/>
          <pc:sldLayoutMkLst>
            <pc:docMk/>
            <pc:sldMasterMk cId="0" sldId="2147484410"/>
            <pc:sldLayoutMk cId="2696075069" sldId="2147491988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809" v="171" actId="2696"/>
          <pc:sldLayoutMkLst>
            <pc:docMk/>
            <pc:sldMasterMk cId="0" sldId="2147484410"/>
            <pc:sldLayoutMk cId="11068053" sldId="2147491989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812" v="172" actId="2696"/>
          <pc:sldLayoutMkLst>
            <pc:docMk/>
            <pc:sldMasterMk cId="0" sldId="2147484410"/>
            <pc:sldLayoutMk cId="27720653" sldId="2147491990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817" v="173" actId="2696"/>
          <pc:sldLayoutMkLst>
            <pc:docMk/>
            <pc:sldMasterMk cId="0" sldId="2147484410"/>
            <pc:sldLayoutMk cId="3329582432" sldId="2147491991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823" v="174" actId="2696"/>
          <pc:sldLayoutMkLst>
            <pc:docMk/>
            <pc:sldMasterMk cId="0" sldId="2147484410"/>
            <pc:sldLayoutMk cId="376782087" sldId="2147491992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826" v="175" actId="2696"/>
          <pc:sldLayoutMkLst>
            <pc:docMk/>
            <pc:sldMasterMk cId="0" sldId="2147484410"/>
            <pc:sldLayoutMk cId="2705726097" sldId="2147491993"/>
          </pc:sldLayoutMkLst>
        </pc:sldLayoutChg>
        <pc:sldLayoutChg chg="del">
          <pc:chgData name="Molly Summerscales" userId="cf58051a-45ff-43ad-9228-557aea8c3032" providerId="ADAL" clId="{BEC6DBC2-3903-440B-AE43-C54BA49D3411}" dt="2018-01-19T14:17:52.762" v="164" actId="2696"/>
          <pc:sldLayoutMkLst>
            <pc:docMk/>
            <pc:sldMasterMk cId="0" sldId="2147484410"/>
            <pc:sldLayoutMk cId="2954759378" sldId="2147492112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18:11.838" v="278" actId="2696"/>
        <pc:sldMasterMkLst>
          <pc:docMk/>
          <pc:sldMasterMk cId="0" sldId="2147486514"/>
        </pc:sldMasterMkLst>
        <pc:sldLayoutChg chg="del">
          <pc:chgData name="Molly Summerscales" userId="cf58051a-45ff-43ad-9228-557aea8c3032" providerId="ADAL" clId="{BEC6DBC2-3903-440B-AE43-C54BA49D3411}" dt="2018-01-19T14:18:11.809" v="267" actId="2696"/>
          <pc:sldLayoutMkLst>
            <pc:docMk/>
            <pc:sldMasterMk cId="0" sldId="2147486514"/>
            <pc:sldLayoutMk cId="3427175888" sldId="2147491946"/>
          </pc:sldLayoutMkLst>
        </pc:sldLayoutChg>
        <pc:sldLayoutChg chg="del">
          <pc:chgData name="Molly Summerscales" userId="cf58051a-45ff-43ad-9228-557aea8c3032" providerId="ADAL" clId="{BEC6DBC2-3903-440B-AE43-C54BA49D3411}" dt="2018-01-19T14:18:11.812" v="268" actId="2696"/>
          <pc:sldLayoutMkLst>
            <pc:docMk/>
            <pc:sldMasterMk cId="0" sldId="2147486514"/>
            <pc:sldLayoutMk cId="1694200305" sldId="2147491947"/>
          </pc:sldLayoutMkLst>
        </pc:sldLayoutChg>
        <pc:sldLayoutChg chg="del">
          <pc:chgData name="Molly Summerscales" userId="cf58051a-45ff-43ad-9228-557aea8c3032" providerId="ADAL" clId="{BEC6DBC2-3903-440B-AE43-C54BA49D3411}" dt="2018-01-19T14:18:11.814" v="269" actId="2696"/>
          <pc:sldLayoutMkLst>
            <pc:docMk/>
            <pc:sldMasterMk cId="0" sldId="2147486514"/>
            <pc:sldLayoutMk cId="1416820274" sldId="2147491948"/>
          </pc:sldLayoutMkLst>
        </pc:sldLayoutChg>
        <pc:sldLayoutChg chg="del">
          <pc:chgData name="Molly Summerscales" userId="cf58051a-45ff-43ad-9228-557aea8c3032" providerId="ADAL" clId="{BEC6DBC2-3903-440B-AE43-C54BA49D3411}" dt="2018-01-19T14:18:11.817" v="270" actId="2696"/>
          <pc:sldLayoutMkLst>
            <pc:docMk/>
            <pc:sldMasterMk cId="0" sldId="2147486514"/>
            <pc:sldLayoutMk cId="3992650868" sldId="2147491949"/>
          </pc:sldLayoutMkLst>
        </pc:sldLayoutChg>
        <pc:sldLayoutChg chg="del">
          <pc:chgData name="Molly Summerscales" userId="cf58051a-45ff-43ad-9228-557aea8c3032" providerId="ADAL" clId="{BEC6DBC2-3903-440B-AE43-C54BA49D3411}" dt="2018-01-19T14:18:11.821" v="271" actId="2696"/>
          <pc:sldLayoutMkLst>
            <pc:docMk/>
            <pc:sldMasterMk cId="0" sldId="2147486514"/>
            <pc:sldLayoutMk cId="3462358694" sldId="2147491950"/>
          </pc:sldLayoutMkLst>
        </pc:sldLayoutChg>
        <pc:sldLayoutChg chg="del">
          <pc:chgData name="Molly Summerscales" userId="cf58051a-45ff-43ad-9228-557aea8c3032" providerId="ADAL" clId="{BEC6DBC2-3903-440B-AE43-C54BA49D3411}" dt="2018-01-19T14:18:11.823" v="272" actId="2696"/>
          <pc:sldLayoutMkLst>
            <pc:docMk/>
            <pc:sldMasterMk cId="0" sldId="2147486514"/>
            <pc:sldLayoutMk cId="815397970" sldId="2147491951"/>
          </pc:sldLayoutMkLst>
        </pc:sldLayoutChg>
        <pc:sldLayoutChg chg="del">
          <pc:chgData name="Molly Summerscales" userId="cf58051a-45ff-43ad-9228-557aea8c3032" providerId="ADAL" clId="{BEC6DBC2-3903-440B-AE43-C54BA49D3411}" dt="2018-01-19T14:18:11.825" v="273" actId="2696"/>
          <pc:sldLayoutMkLst>
            <pc:docMk/>
            <pc:sldMasterMk cId="0" sldId="2147486514"/>
            <pc:sldLayoutMk cId="3046051587" sldId="2147491952"/>
          </pc:sldLayoutMkLst>
        </pc:sldLayoutChg>
        <pc:sldLayoutChg chg="del">
          <pc:chgData name="Molly Summerscales" userId="cf58051a-45ff-43ad-9228-557aea8c3032" providerId="ADAL" clId="{BEC6DBC2-3903-440B-AE43-C54BA49D3411}" dt="2018-01-19T14:18:11.827" v="274" actId="2696"/>
          <pc:sldLayoutMkLst>
            <pc:docMk/>
            <pc:sldMasterMk cId="0" sldId="2147486514"/>
            <pc:sldLayoutMk cId="4032903121" sldId="2147491953"/>
          </pc:sldLayoutMkLst>
        </pc:sldLayoutChg>
        <pc:sldLayoutChg chg="del">
          <pc:chgData name="Molly Summerscales" userId="cf58051a-45ff-43ad-9228-557aea8c3032" providerId="ADAL" clId="{BEC6DBC2-3903-440B-AE43-C54BA49D3411}" dt="2018-01-19T14:18:11.829" v="275" actId="2696"/>
          <pc:sldLayoutMkLst>
            <pc:docMk/>
            <pc:sldMasterMk cId="0" sldId="2147486514"/>
            <pc:sldLayoutMk cId="4543669" sldId="2147491954"/>
          </pc:sldLayoutMkLst>
        </pc:sldLayoutChg>
        <pc:sldLayoutChg chg="del">
          <pc:chgData name="Molly Summerscales" userId="cf58051a-45ff-43ad-9228-557aea8c3032" providerId="ADAL" clId="{BEC6DBC2-3903-440B-AE43-C54BA49D3411}" dt="2018-01-19T14:18:11.831" v="276" actId="2696"/>
          <pc:sldLayoutMkLst>
            <pc:docMk/>
            <pc:sldMasterMk cId="0" sldId="2147486514"/>
            <pc:sldLayoutMk cId="2784230078" sldId="2147491955"/>
          </pc:sldLayoutMkLst>
        </pc:sldLayoutChg>
        <pc:sldLayoutChg chg="del">
          <pc:chgData name="Molly Summerscales" userId="cf58051a-45ff-43ad-9228-557aea8c3032" providerId="ADAL" clId="{BEC6DBC2-3903-440B-AE43-C54BA49D3411}" dt="2018-01-19T14:18:11.834" v="277" actId="2696"/>
          <pc:sldLayoutMkLst>
            <pc:docMk/>
            <pc:sldMasterMk cId="0" sldId="2147486514"/>
            <pc:sldLayoutMk cId="2767896763" sldId="2147491956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18:13.510" v="290" actId="2696"/>
        <pc:sldMasterMkLst>
          <pc:docMk/>
          <pc:sldMasterMk cId="0" sldId="2147486526"/>
        </pc:sldMasterMkLst>
        <pc:sldLayoutChg chg="del">
          <pc:chgData name="Molly Summerscales" userId="cf58051a-45ff-43ad-9228-557aea8c3032" providerId="ADAL" clId="{BEC6DBC2-3903-440B-AE43-C54BA49D3411}" dt="2018-01-19T14:18:13.486" v="279" actId="2696"/>
          <pc:sldLayoutMkLst>
            <pc:docMk/>
            <pc:sldMasterMk cId="0" sldId="2147486526"/>
            <pc:sldLayoutMk cId="324305763" sldId="2147491935"/>
          </pc:sldLayoutMkLst>
        </pc:sldLayoutChg>
        <pc:sldLayoutChg chg="del">
          <pc:chgData name="Molly Summerscales" userId="cf58051a-45ff-43ad-9228-557aea8c3032" providerId="ADAL" clId="{BEC6DBC2-3903-440B-AE43-C54BA49D3411}" dt="2018-01-19T14:18:13.488" v="280" actId="2696"/>
          <pc:sldLayoutMkLst>
            <pc:docMk/>
            <pc:sldMasterMk cId="0" sldId="2147486526"/>
            <pc:sldLayoutMk cId="1722589044" sldId="2147491936"/>
          </pc:sldLayoutMkLst>
        </pc:sldLayoutChg>
        <pc:sldLayoutChg chg="del">
          <pc:chgData name="Molly Summerscales" userId="cf58051a-45ff-43ad-9228-557aea8c3032" providerId="ADAL" clId="{BEC6DBC2-3903-440B-AE43-C54BA49D3411}" dt="2018-01-19T14:18:13.490" v="281" actId="2696"/>
          <pc:sldLayoutMkLst>
            <pc:docMk/>
            <pc:sldMasterMk cId="0" sldId="2147486526"/>
            <pc:sldLayoutMk cId="1208581258" sldId="2147491937"/>
          </pc:sldLayoutMkLst>
        </pc:sldLayoutChg>
        <pc:sldLayoutChg chg="del">
          <pc:chgData name="Molly Summerscales" userId="cf58051a-45ff-43ad-9228-557aea8c3032" providerId="ADAL" clId="{BEC6DBC2-3903-440B-AE43-C54BA49D3411}" dt="2018-01-19T14:18:13.492" v="282" actId="2696"/>
          <pc:sldLayoutMkLst>
            <pc:docMk/>
            <pc:sldMasterMk cId="0" sldId="2147486526"/>
            <pc:sldLayoutMk cId="1744479531" sldId="2147491938"/>
          </pc:sldLayoutMkLst>
        </pc:sldLayoutChg>
        <pc:sldLayoutChg chg="del">
          <pc:chgData name="Molly Summerscales" userId="cf58051a-45ff-43ad-9228-557aea8c3032" providerId="ADAL" clId="{BEC6DBC2-3903-440B-AE43-C54BA49D3411}" dt="2018-01-19T14:18:13.494" v="283" actId="2696"/>
          <pc:sldLayoutMkLst>
            <pc:docMk/>
            <pc:sldMasterMk cId="0" sldId="2147486526"/>
            <pc:sldLayoutMk cId="3239169220" sldId="2147491939"/>
          </pc:sldLayoutMkLst>
        </pc:sldLayoutChg>
        <pc:sldLayoutChg chg="del">
          <pc:chgData name="Molly Summerscales" userId="cf58051a-45ff-43ad-9228-557aea8c3032" providerId="ADAL" clId="{BEC6DBC2-3903-440B-AE43-C54BA49D3411}" dt="2018-01-19T14:18:13.495" v="284" actId="2696"/>
          <pc:sldLayoutMkLst>
            <pc:docMk/>
            <pc:sldMasterMk cId="0" sldId="2147486526"/>
            <pc:sldLayoutMk cId="1433498321" sldId="2147491940"/>
          </pc:sldLayoutMkLst>
        </pc:sldLayoutChg>
        <pc:sldLayoutChg chg="del">
          <pc:chgData name="Molly Summerscales" userId="cf58051a-45ff-43ad-9228-557aea8c3032" providerId="ADAL" clId="{BEC6DBC2-3903-440B-AE43-C54BA49D3411}" dt="2018-01-19T14:18:13.498" v="285" actId="2696"/>
          <pc:sldLayoutMkLst>
            <pc:docMk/>
            <pc:sldMasterMk cId="0" sldId="2147486526"/>
            <pc:sldLayoutMk cId="2014691726" sldId="2147491941"/>
          </pc:sldLayoutMkLst>
        </pc:sldLayoutChg>
        <pc:sldLayoutChg chg="del">
          <pc:chgData name="Molly Summerscales" userId="cf58051a-45ff-43ad-9228-557aea8c3032" providerId="ADAL" clId="{BEC6DBC2-3903-440B-AE43-C54BA49D3411}" dt="2018-01-19T14:18:13.501" v="286" actId="2696"/>
          <pc:sldLayoutMkLst>
            <pc:docMk/>
            <pc:sldMasterMk cId="0" sldId="2147486526"/>
            <pc:sldLayoutMk cId="3100648524" sldId="2147491942"/>
          </pc:sldLayoutMkLst>
        </pc:sldLayoutChg>
        <pc:sldLayoutChg chg="del">
          <pc:chgData name="Molly Summerscales" userId="cf58051a-45ff-43ad-9228-557aea8c3032" providerId="ADAL" clId="{BEC6DBC2-3903-440B-AE43-C54BA49D3411}" dt="2018-01-19T14:18:13.502" v="287" actId="2696"/>
          <pc:sldLayoutMkLst>
            <pc:docMk/>
            <pc:sldMasterMk cId="0" sldId="2147486526"/>
            <pc:sldLayoutMk cId="3053081929" sldId="2147491943"/>
          </pc:sldLayoutMkLst>
        </pc:sldLayoutChg>
        <pc:sldLayoutChg chg="del">
          <pc:chgData name="Molly Summerscales" userId="cf58051a-45ff-43ad-9228-557aea8c3032" providerId="ADAL" clId="{BEC6DBC2-3903-440B-AE43-C54BA49D3411}" dt="2018-01-19T14:18:13.504" v="288" actId="2696"/>
          <pc:sldLayoutMkLst>
            <pc:docMk/>
            <pc:sldMasterMk cId="0" sldId="2147486526"/>
            <pc:sldLayoutMk cId="90975401" sldId="2147491944"/>
          </pc:sldLayoutMkLst>
        </pc:sldLayoutChg>
        <pc:sldLayoutChg chg="del">
          <pc:chgData name="Molly Summerscales" userId="cf58051a-45ff-43ad-9228-557aea8c3032" providerId="ADAL" clId="{BEC6DBC2-3903-440B-AE43-C54BA49D3411}" dt="2018-01-19T14:18:13.507" v="289" actId="2696"/>
          <pc:sldLayoutMkLst>
            <pc:docMk/>
            <pc:sldMasterMk cId="0" sldId="2147486526"/>
            <pc:sldLayoutMk cId="829225397" sldId="2147491945"/>
          </pc:sldLayoutMkLst>
        </pc:sldLayoutChg>
      </pc:sldMasterChg>
      <pc:sldMasterChg chg="modSldLayout">
        <pc:chgData name="Molly Summerscales" userId="cf58051a-45ff-43ad-9228-557aea8c3032" providerId="ADAL" clId="{BEC6DBC2-3903-440B-AE43-C54BA49D3411}" dt="2018-01-19T14:27:41.687" v="517" actId="692"/>
        <pc:sldMasterMkLst>
          <pc:docMk/>
          <pc:sldMasterMk cId="0" sldId="2147489300"/>
        </pc:sldMasterMkLst>
        <pc:sldLayoutChg chg="addSp delSp modSp">
          <pc:chgData name="Molly Summerscales" userId="cf58051a-45ff-43ad-9228-557aea8c3032" providerId="ADAL" clId="{BEC6DBC2-3903-440B-AE43-C54BA49D3411}" dt="2018-01-19T14:27:41.687" v="517" actId="692"/>
          <pc:sldLayoutMkLst>
            <pc:docMk/>
            <pc:sldMasterMk cId="0" sldId="2147489300"/>
            <pc:sldLayoutMk cId="2597979355" sldId="2147491999"/>
          </pc:sldLayoutMkLst>
          <pc:spChg chg="add del mod">
            <ac:chgData name="Molly Summerscales" userId="cf58051a-45ff-43ad-9228-557aea8c3032" providerId="ADAL" clId="{BEC6DBC2-3903-440B-AE43-C54BA49D3411}" dt="2018-01-19T14:27:41.687" v="517" actId="692"/>
            <ac:spMkLst>
              <pc:docMk/>
              <pc:sldMasterMk cId="0" sldId="2147489300"/>
              <pc:sldLayoutMk cId="2597979355" sldId="2147491999"/>
              <ac:spMk id="4" creationId="{1D6EC8DF-1865-439D-AF23-73C9E4345038}"/>
            </ac:spMkLst>
          </pc:spChg>
        </pc:sldLayoutChg>
      </pc:sldMasterChg>
      <pc:sldMasterChg chg="del delSldLayout">
        <pc:chgData name="Molly Summerscales" userId="cf58051a-45ff-43ad-9228-557aea8c3032" providerId="ADAL" clId="{BEC6DBC2-3903-440B-AE43-C54BA49D3411}" dt="2018-01-19T14:17:46.759" v="163" actId="2696"/>
        <pc:sldMasterMkLst>
          <pc:docMk/>
          <pc:sldMasterMk cId="0" sldId="2147489353"/>
        </pc:sldMasterMkLst>
        <pc:sldLayoutChg chg="del">
          <pc:chgData name="Molly Summerscales" userId="cf58051a-45ff-43ad-9228-557aea8c3032" providerId="ADAL" clId="{BEC6DBC2-3903-440B-AE43-C54BA49D3411}" dt="2018-01-19T14:17:46.677" v="147" actId="2696"/>
          <pc:sldLayoutMkLst>
            <pc:docMk/>
            <pc:sldMasterMk cId="0" sldId="2147489353"/>
            <pc:sldLayoutMk cId="1500652037" sldId="2147492026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682" v="148" actId="2696"/>
          <pc:sldLayoutMkLst>
            <pc:docMk/>
            <pc:sldMasterMk cId="0" sldId="2147489353"/>
            <pc:sldLayoutMk cId="3635875976" sldId="2147492027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687" v="149" actId="2696"/>
          <pc:sldLayoutMkLst>
            <pc:docMk/>
            <pc:sldMasterMk cId="0" sldId="2147489353"/>
            <pc:sldLayoutMk cId="4249402456" sldId="2147492028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691" v="150" actId="2696"/>
          <pc:sldLayoutMkLst>
            <pc:docMk/>
            <pc:sldMasterMk cId="0" sldId="2147489353"/>
            <pc:sldLayoutMk cId="3029880544" sldId="2147492029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699" v="151" actId="2696"/>
          <pc:sldLayoutMkLst>
            <pc:docMk/>
            <pc:sldMasterMk cId="0" sldId="2147489353"/>
            <pc:sldLayoutMk cId="1943656493" sldId="2147492030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03" v="152" actId="2696"/>
          <pc:sldLayoutMkLst>
            <pc:docMk/>
            <pc:sldMasterMk cId="0" sldId="2147489353"/>
            <pc:sldLayoutMk cId="374067631" sldId="2147492031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07" v="153" actId="2696"/>
          <pc:sldLayoutMkLst>
            <pc:docMk/>
            <pc:sldMasterMk cId="0" sldId="2147489353"/>
            <pc:sldLayoutMk cId="1744912647" sldId="2147492032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12" v="154" actId="2696"/>
          <pc:sldLayoutMkLst>
            <pc:docMk/>
            <pc:sldMasterMk cId="0" sldId="2147489353"/>
            <pc:sldLayoutMk cId="437660243" sldId="2147492033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17" v="155" actId="2696"/>
          <pc:sldLayoutMkLst>
            <pc:docMk/>
            <pc:sldMasterMk cId="0" sldId="2147489353"/>
            <pc:sldLayoutMk cId="3847265095" sldId="2147492034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21" v="156" actId="2696"/>
          <pc:sldLayoutMkLst>
            <pc:docMk/>
            <pc:sldMasterMk cId="0" sldId="2147489353"/>
            <pc:sldLayoutMk cId="1797276405" sldId="2147492149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25" v="157" actId="2696"/>
          <pc:sldLayoutMkLst>
            <pc:docMk/>
            <pc:sldMasterMk cId="0" sldId="2147489353"/>
            <pc:sldLayoutMk cId="1421162646" sldId="2147492150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31" v="158" actId="2696"/>
          <pc:sldLayoutMkLst>
            <pc:docMk/>
            <pc:sldMasterMk cId="0" sldId="2147489353"/>
            <pc:sldLayoutMk cId="841116751" sldId="2147492151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37" v="159" actId="2696"/>
          <pc:sldLayoutMkLst>
            <pc:docMk/>
            <pc:sldMasterMk cId="0" sldId="2147489353"/>
            <pc:sldLayoutMk cId="3135618256" sldId="2147492152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42" v="160" actId="2696"/>
          <pc:sldLayoutMkLst>
            <pc:docMk/>
            <pc:sldMasterMk cId="0" sldId="2147489353"/>
            <pc:sldLayoutMk cId="3669631060" sldId="2147492153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46" v="161" actId="2696"/>
          <pc:sldLayoutMkLst>
            <pc:docMk/>
            <pc:sldMasterMk cId="0" sldId="2147489353"/>
            <pc:sldLayoutMk cId="1485473204" sldId="2147492154"/>
          </pc:sldLayoutMkLst>
        </pc:sldLayoutChg>
        <pc:sldLayoutChg chg="del">
          <pc:chgData name="Molly Summerscales" userId="cf58051a-45ff-43ad-9228-557aea8c3032" providerId="ADAL" clId="{BEC6DBC2-3903-440B-AE43-C54BA49D3411}" dt="2018-01-19T14:17:46.751" v="162" actId="2696"/>
          <pc:sldLayoutMkLst>
            <pc:docMk/>
            <pc:sldMasterMk cId="0" sldId="2147489353"/>
            <pc:sldLayoutMk cId="3448582057" sldId="2147492155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42:58.403" v="1181" actId="2696"/>
        <pc:sldMasterMkLst>
          <pc:docMk/>
          <pc:sldMasterMk cId="0" sldId="2147490086"/>
        </pc:sldMasterMkLst>
        <pc:sldLayoutChg chg="del">
          <pc:chgData name="Molly Summerscales" userId="cf58051a-45ff-43ad-9228-557aea8c3032" providerId="ADAL" clId="{BEC6DBC2-3903-440B-AE43-C54BA49D3411}" dt="2018-01-19T14:42:58.356" v="1163" actId="2696"/>
          <pc:sldLayoutMkLst>
            <pc:docMk/>
            <pc:sldMasterMk cId="0" sldId="2147490086"/>
            <pc:sldLayoutMk cId="3384934345" sldId="2147492045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58" v="1164" actId="2696"/>
          <pc:sldLayoutMkLst>
            <pc:docMk/>
            <pc:sldMasterMk cId="0" sldId="2147490086"/>
            <pc:sldLayoutMk cId="4118101806" sldId="2147492046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60" v="1165" actId="2696"/>
          <pc:sldLayoutMkLst>
            <pc:docMk/>
            <pc:sldMasterMk cId="0" sldId="2147490086"/>
            <pc:sldLayoutMk cId="3364471950" sldId="2147492047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61" v="1166" actId="2696"/>
          <pc:sldLayoutMkLst>
            <pc:docMk/>
            <pc:sldMasterMk cId="0" sldId="2147490086"/>
            <pc:sldLayoutMk cId="422959022" sldId="2147492048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62" v="1167" actId="2696"/>
          <pc:sldLayoutMkLst>
            <pc:docMk/>
            <pc:sldMasterMk cId="0" sldId="2147490086"/>
            <pc:sldLayoutMk cId="2476089900" sldId="2147492049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65" v="1168" actId="2696"/>
          <pc:sldLayoutMkLst>
            <pc:docMk/>
            <pc:sldMasterMk cId="0" sldId="2147490086"/>
            <pc:sldLayoutMk cId="3832747196" sldId="2147492050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67" v="1169" actId="2696"/>
          <pc:sldLayoutMkLst>
            <pc:docMk/>
            <pc:sldMasterMk cId="0" sldId="2147490086"/>
            <pc:sldLayoutMk cId="1023869194" sldId="2147492051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69" v="1170" actId="2696"/>
          <pc:sldLayoutMkLst>
            <pc:docMk/>
            <pc:sldMasterMk cId="0" sldId="2147490086"/>
            <pc:sldLayoutMk cId="2989124343" sldId="2147492052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71" v="1171" actId="2696"/>
          <pc:sldLayoutMkLst>
            <pc:docMk/>
            <pc:sldMasterMk cId="0" sldId="2147490086"/>
            <pc:sldLayoutMk cId="1413144784" sldId="2147492053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72" v="1172" actId="2696"/>
          <pc:sldLayoutMkLst>
            <pc:docMk/>
            <pc:sldMasterMk cId="0" sldId="2147490086"/>
            <pc:sldLayoutMk cId="3419460513" sldId="2147492213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73" v="1173" actId="2696"/>
          <pc:sldLayoutMkLst>
            <pc:docMk/>
            <pc:sldMasterMk cId="0" sldId="2147490086"/>
            <pc:sldLayoutMk cId="3883750037" sldId="2147492214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82" v="1174" actId="2696"/>
          <pc:sldLayoutMkLst>
            <pc:docMk/>
            <pc:sldMasterMk cId="0" sldId="2147490086"/>
            <pc:sldLayoutMk cId="1158007012" sldId="2147492215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83" v="1175" actId="2696"/>
          <pc:sldLayoutMkLst>
            <pc:docMk/>
            <pc:sldMasterMk cId="0" sldId="2147490086"/>
            <pc:sldLayoutMk cId="657412416" sldId="2147492216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86" v="1176" actId="2696"/>
          <pc:sldLayoutMkLst>
            <pc:docMk/>
            <pc:sldMasterMk cId="0" sldId="2147490086"/>
            <pc:sldLayoutMk cId="275330379" sldId="2147492217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88" v="1177" actId="2696"/>
          <pc:sldLayoutMkLst>
            <pc:docMk/>
            <pc:sldMasterMk cId="0" sldId="2147490086"/>
            <pc:sldLayoutMk cId="1072743708" sldId="2147492218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89" v="1178" actId="2696"/>
          <pc:sldLayoutMkLst>
            <pc:docMk/>
            <pc:sldMasterMk cId="0" sldId="2147490086"/>
            <pc:sldLayoutMk cId="3672672972" sldId="2147492219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90" v="1179" actId="2696"/>
          <pc:sldLayoutMkLst>
            <pc:docMk/>
            <pc:sldMasterMk cId="0" sldId="2147490086"/>
            <pc:sldLayoutMk cId="2609945812" sldId="2147492220"/>
          </pc:sldLayoutMkLst>
        </pc:sldLayoutChg>
        <pc:sldLayoutChg chg="del">
          <pc:chgData name="Molly Summerscales" userId="cf58051a-45ff-43ad-9228-557aea8c3032" providerId="ADAL" clId="{BEC6DBC2-3903-440B-AE43-C54BA49D3411}" dt="2018-01-19T14:42:58.399" v="1180" actId="2696"/>
          <pc:sldLayoutMkLst>
            <pc:docMk/>
            <pc:sldMasterMk cId="0" sldId="2147490086"/>
            <pc:sldLayoutMk cId="4069868763" sldId="2147492221"/>
          </pc:sldLayoutMkLst>
        </pc:sldLayoutChg>
      </pc:sldMasterChg>
      <pc:sldMasterChg chg="del delSldLayout">
        <pc:chgData name="Molly Summerscales" userId="cf58051a-45ff-43ad-9228-557aea8c3032" providerId="ADAL" clId="{BEC6DBC2-3903-440B-AE43-C54BA49D3411}" dt="2018-01-19T14:43:00.104" v="1192" actId="2696"/>
        <pc:sldMasterMkLst>
          <pc:docMk/>
          <pc:sldMasterMk cId="2318667826" sldId="2147492262"/>
        </pc:sldMasterMkLst>
        <pc:sldLayoutChg chg="del">
          <pc:chgData name="Molly Summerscales" userId="cf58051a-45ff-43ad-9228-557aea8c3032" providerId="ADAL" clId="{BEC6DBC2-3903-440B-AE43-C54BA49D3411}" dt="2018-01-19T14:43:00.079" v="1182" actId="2696"/>
          <pc:sldLayoutMkLst>
            <pc:docMk/>
            <pc:sldMasterMk cId="2318667826" sldId="2147492262"/>
            <pc:sldLayoutMk cId="3851355182" sldId="2147492263"/>
          </pc:sldLayoutMkLst>
        </pc:sldLayoutChg>
        <pc:sldLayoutChg chg="del">
          <pc:chgData name="Molly Summerscales" userId="cf58051a-45ff-43ad-9228-557aea8c3032" providerId="ADAL" clId="{BEC6DBC2-3903-440B-AE43-C54BA49D3411}" dt="2018-01-19T14:43:00.081" v="1183" actId="2696"/>
          <pc:sldLayoutMkLst>
            <pc:docMk/>
            <pc:sldMasterMk cId="2318667826" sldId="2147492262"/>
            <pc:sldLayoutMk cId="3112463616" sldId="2147492264"/>
          </pc:sldLayoutMkLst>
        </pc:sldLayoutChg>
        <pc:sldLayoutChg chg="del">
          <pc:chgData name="Molly Summerscales" userId="cf58051a-45ff-43ad-9228-557aea8c3032" providerId="ADAL" clId="{BEC6DBC2-3903-440B-AE43-C54BA49D3411}" dt="2018-01-19T14:43:00.082" v="1184" actId="2696"/>
          <pc:sldLayoutMkLst>
            <pc:docMk/>
            <pc:sldMasterMk cId="2318667826" sldId="2147492262"/>
            <pc:sldLayoutMk cId="3331011108" sldId="2147492265"/>
          </pc:sldLayoutMkLst>
        </pc:sldLayoutChg>
        <pc:sldLayoutChg chg="del">
          <pc:chgData name="Molly Summerscales" userId="cf58051a-45ff-43ad-9228-557aea8c3032" providerId="ADAL" clId="{BEC6DBC2-3903-440B-AE43-C54BA49D3411}" dt="2018-01-19T14:43:00.084" v="1185" actId="2696"/>
          <pc:sldLayoutMkLst>
            <pc:docMk/>
            <pc:sldMasterMk cId="2318667826" sldId="2147492262"/>
            <pc:sldLayoutMk cId="1454253684" sldId="2147492266"/>
          </pc:sldLayoutMkLst>
        </pc:sldLayoutChg>
        <pc:sldLayoutChg chg="del">
          <pc:chgData name="Molly Summerscales" userId="cf58051a-45ff-43ad-9228-557aea8c3032" providerId="ADAL" clId="{BEC6DBC2-3903-440B-AE43-C54BA49D3411}" dt="2018-01-19T14:43:00.086" v="1186" actId="2696"/>
          <pc:sldLayoutMkLst>
            <pc:docMk/>
            <pc:sldMasterMk cId="2318667826" sldId="2147492262"/>
            <pc:sldLayoutMk cId="3930648632" sldId="2147492267"/>
          </pc:sldLayoutMkLst>
        </pc:sldLayoutChg>
        <pc:sldLayoutChg chg="del">
          <pc:chgData name="Molly Summerscales" userId="cf58051a-45ff-43ad-9228-557aea8c3032" providerId="ADAL" clId="{BEC6DBC2-3903-440B-AE43-C54BA49D3411}" dt="2018-01-19T14:43:00.087" v="1187" actId="2696"/>
          <pc:sldLayoutMkLst>
            <pc:docMk/>
            <pc:sldMasterMk cId="2318667826" sldId="2147492262"/>
            <pc:sldLayoutMk cId="28800969" sldId="2147492268"/>
          </pc:sldLayoutMkLst>
        </pc:sldLayoutChg>
        <pc:sldLayoutChg chg="del">
          <pc:chgData name="Molly Summerscales" userId="cf58051a-45ff-43ad-9228-557aea8c3032" providerId="ADAL" clId="{BEC6DBC2-3903-440B-AE43-C54BA49D3411}" dt="2018-01-19T14:43:00.099" v="1188" actId="2696"/>
          <pc:sldLayoutMkLst>
            <pc:docMk/>
            <pc:sldMasterMk cId="2318667826" sldId="2147492262"/>
            <pc:sldLayoutMk cId="4021594604" sldId="2147492269"/>
          </pc:sldLayoutMkLst>
        </pc:sldLayoutChg>
        <pc:sldLayoutChg chg="del">
          <pc:chgData name="Molly Summerscales" userId="cf58051a-45ff-43ad-9228-557aea8c3032" providerId="ADAL" clId="{BEC6DBC2-3903-440B-AE43-C54BA49D3411}" dt="2018-01-19T14:43:00.100" v="1189" actId="2696"/>
          <pc:sldLayoutMkLst>
            <pc:docMk/>
            <pc:sldMasterMk cId="2318667826" sldId="2147492262"/>
            <pc:sldLayoutMk cId="1279023607" sldId="2147492270"/>
          </pc:sldLayoutMkLst>
        </pc:sldLayoutChg>
        <pc:sldLayoutChg chg="del">
          <pc:chgData name="Molly Summerscales" userId="cf58051a-45ff-43ad-9228-557aea8c3032" providerId="ADAL" clId="{BEC6DBC2-3903-440B-AE43-C54BA49D3411}" dt="2018-01-19T14:43:00.101" v="1190" actId="2696"/>
          <pc:sldLayoutMkLst>
            <pc:docMk/>
            <pc:sldMasterMk cId="2318667826" sldId="2147492262"/>
            <pc:sldLayoutMk cId="698600950" sldId="2147492271"/>
          </pc:sldLayoutMkLst>
        </pc:sldLayoutChg>
        <pc:sldLayoutChg chg="del">
          <pc:chgData name="Molly Summerscales" userId="cf58051a-45ff-43ad-9228-557aea8c3032" providerId="ADAL" clId="{BEC6DBC2-3903-440B-AE43-C54BA49D3411}" dt="2018-01-19T14:43:00.102" v="1191" actId="2696"/>
          <pc:sldLayoutMkLst>
            <pc:docMk/>
            <pc:sldMasterMk cId="2318667826" sldId="2147492262"/>
            <pc:sldLayoutMk cId="3970149372" sldId="214749227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253903622564894E-2"/>
          <c:y val="0"/>
          <c:w val="0.88099379908053099"/>
          <c:h val="0.753936852699562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Sheet1!$H$2:$H$28</c:f>
                <c:numCache>
                  <c:formatCode>General</c:formatCode>
                  <c:ptCount val="27"/>
                  <c:pt idx="0">
                    <c:v>0.44000000000000006</c:v>
                  </c:pt>
                  <c:pt idx="1">
                    <c:v>0.17</c:v>
                  </c:pt>
                  <c:pt idx="2">
                    <c:v>0.65000000000000124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</c:numCache>
              </c:numRef>
            </c:plus>
            <c:minus>
              <c:numRef>
                <c:f>Sheet1!$G$2:$G$28</c:f>
                <c:numCache>
                  <c:formatCode>General</c:formatCode>
                  <c:ptCount val="27"/>
                  <c:pt idx="0">
                    <c:v>0.30000000000000032</c:v>
                  </c:pt>
                  <c:pt idx="1">
                    <c:v>0.13</c:v>
                  </c:pt>
                  <c:pt idx="2">
                    <c:v>0.44000000000000006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</c:numCache>
              </c:numRef>
            </c:minus>
            <c:spPr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0.88</c:v>
                </c:pt>
                <c:pt idx="1">
                  <c:v>0.53</c:v>
                </c:pt>
                <c:pt idx="2">
                  <c:v>1.41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7</c:v>
                </c:pt>
                <c:pt idx="1">
                  <c:v>4</c:v>
                </c:pt>
                <c:pt idx="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11D-42FB-AE2B-4FF54A6B7E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8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Sheet1!$H$2:$H$28</c:f>
                <c:numCache>
                  <c:formatCode>General</c:formatCode>
                  <c:ptCount val="27"/>
                  <c:pt idx="0">
                    <c:v>0.44000000000000006</c:v>
                  </c:pt>
                  <c:pt idx="1">
                    <c:v>0.17</c:v>
                  </c:pt>
                  <c:pt idx="2">
                    <c:v>0.65000000000000124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</c:numCache>
              </c:numRef>
            </c:plus>
            <c:minus>
              <c:numRef>
                <c:f>Sheet1!$G$2:$G$28</c:f>
                <c:numCache>
                  <c:formatCode>General</c:formatCode>
                  <c:ptCount val="27"/>
                  <c:pt idx="0">
                    <c:v>0.30000000000000032</c:v>
                  </c:pt>
                  <c:pt idx="1">
                    <c:v>0.13</c:v>
                  </c:pt>
                  <c:pt idx="2">
                    <c:v>0.44000000000000006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</c:numCache>
              </c:numRef>
            </c:minus>
            <c:spPr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0.88</c:v>
                </c:pt>
                <c:pt idx="1">
                  <c:v>0.53</c:v>
                </c:pt>
                <c:pt idx="2">
                  <c:v>1.41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11D-42FB-AE2B-4FF54A6B7E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accent3"/>
              </a:solidFill>
              <a:ln w="12700">
                <a:solidFill>
                  <a:srgbClr val="000000"/>
                </a:solidFill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Sheet1!$H$2:$H$28</c:f>
                <c:numCache>
                  <c:formatCode>General</c:formatCode>
                  <c:ptCount val="27"/>
                  <c:pt idx="0">
                    <c:v>0.44000000000000006</c:v>
                  </c:pt>
                  <c:pt idx="1">
                    <c:v>0.17</c:v>
                  </c:pt>
                  <c:pt idx="2">
                    <c:v>0.65000000000000124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</c:numCache>
              </c:numRef>
            </c:plus>
            <c:minus>
              <c:numRef>
                <c:f>Sheet1!$G$2:$G$28</c:f>
                <c:numCache>
                  <c:formatCode>General</c:formatCode>
                  <c:ptCount val="27"/>
                  <c:pt idx="0">
                    <c:v>0.30000000000000032</c:v>
                  </c:pt>
                  <c:pt idx="1">
                    <c:v>0.13</c:v>
                  </c:pt>
                  <c:pt idx="2">
                    <c:v>0.44000000000000006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</c:numCache>
              </c:numRef>
            </c:minus>
            <c:spPr>
              <a:ln w="28575">
                <a:solidFill>
                  <a:schemeClr val="accent3"/>
                </a:solidFill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0.88</c:v>
                </c:pt>
                <c:pt idx="1">
                  <c:v>0.53</c:v>
                </c:pt>
                <c:pt idx="2">
                  <c:v>1.41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11D-42FB-AE2B-4FF54A6B7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526912"/>
        <c:axId val="267528832"/>
      </c:scatterChart>
      <c:valAx>
        <c:axId val="267526912"/>
        <c:scaling>
          <c:logBase val="2"/>
          <c:orientation val="minMax"/>
          <c:max val="2.5"/>
          <c:min val="0.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Hazard ratio (95% CI)</a:t>
                </a:r>
              </a:p>
            </c:rich>
          </c:tx>
          <c:layout>
            <c:manualLayout>
              <c:xMode val="edge"/>
              <c:yMode val="edge"/>
              <c:x val="0.20716638158875775"/>
              <c:y val="0.866908620108943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267528832"/>
        <c:crosses val="autoZero"/>
        <c:crossBetween val="midCat"/>
        <c:majorUnit val="0.5"/>
        <c:minorUnit val="0.1"/>
      </c:valAx>
      <c:valAx>
        <c:axId val="267528832"/>
        <c:scaling>
          <c:orientation val="minMax"/>
          <c:max val="9.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  <a:prstDash val="dash"/>
          </a:ln>
        </c:spPr>
        <c:crossAx val="26752691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 b="1">
          <a:latin typeface="Arial Narrow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51110093678173E-2"/>
          <c:y val="0"/>
          <c:w val="0.88099379908053121"/>
          <c:h val="0.7982327941239744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Moderate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9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</c:marker>
          <c:dPt>
            <c:idx val="0"/>
            <c:marker>
              <c:spPr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c:spPr>
            </c:marker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DAD-44D7-BF9E-5AD099DB3A9C}"/>
              </c:ext>
            </c:extLst>
          </c:dPt>
          <c:dPt>
            <c:idx val="1"/>
            <c:marker>
              <c:spPr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c:spPr>
            </c:marker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DAD-44D7-BF9E-5AD099DB3A9C}"/>
              </c:ext>
            </c:extLst>
          </c:dPt>
          <c:dPt>
            <c:idx val="2"/>
            <c:marker>
              <c:spPr>
                <a:solidFill>
                  <a:schemeClr val="bg1"/>
                </a:solidFill>
                <a:ln w="12700">
                  <a:solidFill>
                    <a:schemeClr val="bg1"/>
                  </a:solidFill>
                </a:ln>
              </c:spPr>
            </c:marker>
            <c:bubble3D val="0"/>
            <c:spPr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CDAD-44D7-BF9E-5AD099DB3A9C}"/>
              </c:ext>
            </c:extLst>
          </c:dPt>
          <c:errBars>
            <c:errDir val="x"/>
            <c:errBarType val="both"/>
            <c:errValType val="cust"/>
            <c:noEndCap val="1"/>
            <c:plus>
              <c:numRef>
                <c:f>Sheet1!$H$2:$H$28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0.22499999999999998</c:v>
                  </c:pt>
                  <c:pt idx="4">
                    <c:v>0.18400000000000005</c:v>
                  </c:pt>
                  <c:pt idx="5">
                    <c:v>0.19300000000000006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</c:numCache>
              </c:numRef>
            </c:plus>
            <c:minus>
              <c:numRef>
                <c:f>Sheet1!$G$2:$G$28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0.17500000000000004</c:v>
                  </c:pt>
                  <c:pt idx="4">
                    <c:v>0.15300000000000002</c:v>
                  </c:pt>
                  <c:pt idx="5">
                    <c:v>0.15799999999999992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</c:numCache>
              </c:numRef>
            </c:minus>
            <c:spPr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0.88</c:v>
                </c:pt>
                <c:pt idx="1">
                  <c:v>0.53</c:v>
                </c:pt>
                <c:pt idx="2">
                  <c:v>1.41</c:v>
                </c:pt>
                <c:pt idx="3">
                  <c:v>0.75</c:v>
                </c:pt>
                <c:pt idx="4">
                  <c:v>0.9</c:v>
                </c:pt>
                <c:pt idx="5">
                  <c:v>0.71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85-408B-9945-351EBC67F3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Mild</c:v>
                </c:pt>
              </c:strCache>
            </c:strRef>
          </c:tx>
          <c:spPr>
            <a:ln>
              <a:noFill/>
            </a:ln>
          </c:spPr>
          <c:marker>
            <c:symbol val="square"/>
            <c:size val="8"/>
            <c:spPr>
              <a:solidFill>
                <a:schemeClr val="accent1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Sheet1!$H$2:$H$28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0.22499999999999998</c:v>
                  </c:pt>
                  <c:pt idx="4">
                    <c:v>0.18400000000000005</c:v>
                  </c:pt>
                  <c:pt idx="5">
                    <c:v>0.19300000000000006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</c:numCache>
              </c:numRef>
            </c:plus>
            <c:minus>
              <c:numRef>
                <c:f>Sheet1!$G$2:$G$28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0.17500000000000004</c:v>
                  </c:pt>
                  <c:pt idx="4">
                    <c:v>0.15300000000000002</c:v>
                  </c:pt>
                  <c:pt idx="5">
                    <c:v>0.15799999999999992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</c:numCache>
              </c:numRef>
            </c:minus>
            <c:spPr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0.88</c:v>
                </c:pt>
                <c:pt idx="1">
                  <c:v>0.53</c:v>
                </c:pt>
                <c:pt idx="2">
                  <c:v>1.41</c:v>
                </c:pt>
                <c:pt idx="3">
                  <c:v>0.75</c:v>
                </c:pt>
                <c:pt idx="4">
                  <c:v>0.9</c:v>
                </c:pt>
                <c:pt idx="5">
                  <c:v>0.71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85-408B-9945-351EBC67F3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Normal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8"/>
            <c:spPr>
              <a:solidFill>
                <a:schemeClr val="accent3"/>
              </a:solidFill>
              <a:ln w="12700">
                <a:solidFill>
                  <a:srgbClr val="000000"/>
                </a:solidFill>
              </a:ln>
            </c:spPr>
          </c:marker>
          <c:errBars>
            <c:errDir val="x"/>
            <c:errBarType val="both"/>
            <c:errValType val="cust"/>
            <c:noEndCap val="1"/>
            <c:plus>
              <c:numRef>
                <c:f>Sheet1!$H$2:$H$28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0.22499999999999998</c:v>
                  </c:pt>
                  <c:pt idx="4">
                    <c:v>0.18400000000000005</c:v>
                  </c:pt>
                  <c:pt idx="5">
                    <c:v>0.19300000000000006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</c:numCache>
              </c:numRef>
            </c:plus>
            <c:minus>
              <c:numRef>
                <c:f>Sheet1!$G$2:$G$28</c:f>
                <c:numCache>
                  <c:formatCode>General</c:formatCode>
                  <c:ptCount val="27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0.17500000000000004</c:v>
                  </c:pt>
                  <c:pt idx="4">
                    <c:v>0.15300000000000002</c:v>
                  </c:pt>
                  <c:pt idx="5">
                    <c:v>0.15799999999999992</c:v>
                  </c:pt>
                  <c:pt idx="6">
                    <c:v>0</c:v>
                  </c:pt>
                  <c:pt idx="7">
                    <c:v>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  <c:pt idx="11">
                    <c:v>0</c:v>
                  </c:pt>
                  <c:pt idx="12">
                    <c:v>0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0</c:v>
                  </c:pt>
                  <c:pt idx="18">
                    <c:v>0</c:v>
                  </c:pt>
                  <c:pt idx="19">
                    <c:v>0</c:v>
                  </c:pt>
                  <c:pt idx="20">
                    <c:v>0</c:v>
                  </c:pt>
                  <c:pt idx="21">
                    <c:v>0</c:v>
                  </c:pt>
                  <c:pt idx="22">
                    <c:v>0</c:v>
                  </c:pt>
                  <c:pt idx="23">
                    <c:v>0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</c:numCache>
              </c:numRef>
            </c:minus>
            <c:spPr>
              <a:ln w="28575">
                <a:solidFill>
                  <a:schemeClr val="accent3"/>
                </a:solidFill>
              </a:ln>
            </c:spPr>
          </c:errBars>
          <c:xVal>
            <c:numRef>
              <c:f>Sheet1!$A$2:$A$10</c:f>
              <c:numCache>
                <c:formatCode>General</c:formatCode>
                <c:ptCount val="9"/>
                <c:pt idx="0">
                  <c:v>0.88</c:v>
                </c:pt>
                <c:pt idx="1">
                  <c:v>0.53</c:v>
                </c:pt>
                <c:pt idx="2">
                  <c:v>1.41</c:v>
                </c:pt>
                <c:pt idx="3">
                  <c:v>0.75</c:v>
                </c:pt>
                <c:pt idx="4">
                  <c:v>0.9</c:v>
                </c:pt>
                <c:pt idx="5">
                  <c:v>0.71</c:v>
                </c:pt>
              </c:numCache>
            </c:numRef>
          </c:xVal>
          <c:yVal>
            <c:numRef>
              <c:f>Sheet1!$D$2:$D$10</c:f>
              <c:numCache>
                <c:formatCode>General</c:formatCode>
                <c:ptCount val="9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685-408B-9945-351EBC67F3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134976"/>
        <c:axId val="281346048"/>
      </c:scatterChart>
      <c:valAx>
        <c:axId val="281134976"/>
        <c:scaling>
          <c:logBase val="2"/>
          <c:orientation val="minMax"/>
          <c:max val="4"/>
          <c:min val="0.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Hazard ratio (95% CI)</a:t>
                </a:r>
              </a:p>
            </c:rich>
          </c:tx>
          <c:layout>
            <c:manualLayout>
              <c:xMode val="edge"/>
              <c:yMode val="edge"/>
              <c:x val="0.26051160408604002"/>
              <c:y val="0.92630215865873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crossAx val="281346048"/>
        <c:crosses val="autoZero"/>
        <c:crossBetween val="midCat"/>
        <c:majorUnit val="0.5"/>
        <c:minorUnit val="0.1"/>
      </c:valAx>
      <c:valAx>
        <c:axId val="281346048"/>
        <c:scaling>
          <c:orientation val="minMax"/>
          <c:max val="8.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19050">
            <a:solidFill>
              <a:schemeClr val="tx1"/>
            </a:solidFill>
            <a:prstDash val="dash"/>
          </a:ln>
        </c:spPr>
        <c:crossAx val="28113497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="1">
          <a:latin typeface="Arial Narrow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63067CA-CBA1-4E69-A90E-CEBACC01D653}" type="datetimeFigureOut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380259F-E313-4E46-B7AB-0E473A345B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1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52458C8-66A3-4CA3-AA28-3E341AA6E835}" type="datetime1">
              <a:rPr lang="en-US"/>
              <a:pPr>
                <a:defRPr/>
              </a:pPr>
              <a:t>2/11/2018</a:t>
            </a:fld>
            <a:endParaRPr lang="en-US" dirty="0"/>
          </a:p>
        </p:txBody>
      </p:sp>
      <p:sp>
        <p:nvSpPr>
          <p:cNvPr id="2242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5DBD517-2B92-4D22-9525-B58B93411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D517-2B92-4D22-9525-B58B93411F2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70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DD54F4-5EBA-4889-902D-B9F77C3037CC}" type="slidenum">
              <a:rPr lang="en-US" altLang="en-US">
                <a:solidFill>
                  <a:srgbClr val="000000"/>
                </a:solidFill>
              </a:rPr>
              <a:pPr eaLnBrk="1" hangingPunct="1"/>
              <a:t>32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09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xfrm>
            <a:off x="642938" y="4137025"/>
            <a:ext cx="5143500" cy="3917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D16E2147-2D80-4229-8053-B25853D012E4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15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288925"/>
            <a:ext cx="4892675" cy="2752725"/>
          </a:xfrm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Please mention that the 75 mg dose was not studied in the RE-LY trials.</a:t>
            </a:r>
          </a:p>
        </p:txBody>
      </p:sp>
      <p:sp>
        <p:nvSpPr>
          <p:cNvPr id="233476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58EE1047-1B42-48C4-84D7-B81B21B8651C}" type="datetime1">
              <a:rPr lang="en-US" smtClean="0"/>
              <a:pPr eaLnBrk="1" hangingPunct="1"/>
              <a:t>2/11/2018</a:t>
            </a:fld>
            <a:endParaRPr lang="en-US" dirty="0"/>
          </a:p>
        </p:txBody>
      </p:sp>
      <p:sp>
        <p:nvSpPr>
          <p:cNvPr id="23347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B2917C8-1E63-4D50-9C36-E48CB45B1330}" type="slidenum">
              <a:rPr lang="en-US" smtClean="0"/>
              <a:pPr eaLnBrk="1" hangingPunct="1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603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DBD517-2B92-4D22-9525-B58B93411F2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26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63577-BAB8-4FF6-B2AE-1C167B66F0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54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7F9F4-1345-4F59-8ABA-5F81E3F473E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4693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6D9DE19-E59B-4502-80E8-1914B6D4E437}" type="slidenum">
              <a:rPr lang="en-US" altLang="en-US">
                <a:solidFill>
                  <a:srgbClr val="000000"/>
                </a:solidFill>
              </a:rPr>
              <a:pPr eaLnBrk="1" hangingPunct="1"/>
              <a:t>29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641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B58978-C2ED-4B57-A720-842D84ECE9A1}" type="slidenum">
              <a:rPr lang="en-US" altLang="en-US">
                <a:solidFill>
                  <a:srgbClr val="000000"/>
                </a:solidFill>
              </a:rPr>
              <a:pPr eaLnBrk="1" hangingPunct="1"/>
              <a:t>30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748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29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14F5DBC-4627-4A69-939D-1DD876D9D242}" type="slidenum">
              <a:rPr lang="en-US" smtClean="0">
                <a:solidFill>
                  <a:srgbClr val="000000"/>
                </a:solidFill>
              </a:rPr>
              <a:pPr eaLnBrk="1" hangingPunct="1"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3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405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380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4309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4309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4817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6096000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09600" y="1600200"/>
            <a:ext cx="10803467" cy="4419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89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23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6096000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345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00279" y="1066801"/>
            <a:ext cx="5156208" cy="2295525"/>
          </a:xfrm>
        </p:spPr>
        <p:txBody>
          <a:bodyPr/>
          <a:lstStyle>
            <a:lvl1pPr marL="0" indent="0" algn="ctr">
              <a:spcBef>
                <a:spcPts val="600"/>
              </a:spcBef>
              <a:buFontTx/>
              <a:buNone/>
              <a:defRPr sz="4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969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6096000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2236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6096000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2272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6096000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703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6400800"/>
            <a:ext cx="6096000" cy="457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200"/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163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979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561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69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33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40C681A-92F1-498A-A330-A46257FA26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609600" y="1607558"/>
            <a:ext cx="109728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69803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8FA18B1-911E-47F8-9F39-0F086449D4C1}" type="datetimeFigureOut">
              <a:rPr lang="en-US" smtClean="0">
                <a:solidFill>
                  <a:prstClr val="black"/>
                </a:solidFill>
              </a:rPr>
              <a:pPr/>
              <a:t>2/11/2018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47EA2-F8D9-48D8-9CA4-C43BCFBFAA13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85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3F3F3F"/>
                </a:solidFill>
                <a:latin typeface="Calibri" pitchFamily="34" charset="0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073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4913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304800"/>
            <a:ext cx="10972800" cy="9461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Content Slide Title</a:t>
            </a:r>
            <a:br>
              <a:rPr lang="en-US" dirty="0"/>
            </a:br>
            <a:r>
              <a:rPr lang="en-US" dirty="0"/>
              <a:t>Two Line Heading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4714875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defRPr sz="2800">
                <a:solidFill>
                  <a:schemeClr val="tx2"/>
                </a:solidFill>
              </a:defRPr>
            </a:lvl1pPr>
            <a:lvl2pPr marL="565150" indent="-285750"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2pPr>
            <a:lvl3pPr marL="800100" indent="-228600"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3pPr>
            <a:lvl4pPr marL="1143000" indent="-228600"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6264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1085384" y="3527045"/>
            <a:ext cx="11106616" cy="1113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" name="Picture 17" descr="DS_logo_portrait_s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384" y="5459955"/>
            <a:ext cx="1330645" cy="98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96161" y="3754451"/>
            <a:ext cx="10503016" cy="533400"/>
          </a:xfrm>
        </p:spPr>
        <p:txBody>
          <a:bodyPr lIns="91440" tIns="45720" rIns="91440" bIns="45720">
            <a:no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96116" y="2599704"/>
            <a:ext cx="10492331" cy="811834"/>
          </a:xfrm>
        </p:spPr>
        <p:txBody>
          <a:bodyPr lIns="91440" tIns="45720" rIns="91440" bIns="45720" anchor="b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782650" y="0"/>
            <a:ext cx="1409351" cy="184666"/>
          </a:xfrm>
          <a:prstGeom prst="rect">
            <a:avLst/>
          </a:prstGeom>
        </p:spPr>
        <p:txBody>
          <a:bodyPr wrap="square" lIns="0" tIns="0" rIns="45720" bIns="0">
            <a:spAutoFit/>
          </a:bodyPr>
          <a:lstStyle/>
          <a:p>
            <a:pPr algn="r"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RS-</a:t>
            </a:r>
            <a:fld id="{FE4E5C36-BFCC-4844-985E-5FD1686C6AB4}" type="slidenum">
              <a:rPr lang="en-US" sz="1800" b="1" smtClean="0">
                <a:solidFill>
                  <a:schemeClr val="bg1">
                    <a:lumMod val="65000"/>
                  </a:schemeClr>
                </a:solidFill>
              </a:rPr>
              <a:pPr algn="r">
                <a:defRPr/>
              </a:pPr>
              <a:t>‹#›</a:t>
            </a:fld>
            <a:endParaRPr lang="en-US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719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577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1085384" y="3527045"/>
            <a:ext cx="11106616" cy="1113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72455" y="3209166"/>
            <a:ext cx="10503016" cy="533400"/>
          </a:xfrm>
        </p:spPr>
        <p:txBody>
          <a:bodyPr lIns="91440" tIns="45720" rIns="91440" bIns="45720">
            <a:noAutofit/>
          </a:bodyPr>
          <a:lstStyle>
            <a:lvl1pPr marL="0" indent="0" algn="l">
              <a:buNone/>
              <a:defRPr sz="230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96116" y="2599704"/>
            <a:ext cx="10492331" cy="811834"/>
          </a:xfrm>
        </p:spPr>
        <p:txBody>
          <a:bodyPr lIns="91440" tIns="45720" rIns="91440" bIns="45720" anchor="b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782650" y="0"/>
            <a:ext cx="1409351" cy="184666"/>
          </a:xfrm>
          <a:prstGeom prst="rect">
            <a:avLst/>
          </a:prstGeom>
        </p:spPr>
        <p:txBody>
          <a:bodyPr wrap="square" lIns="0" tIns="0" rIns="45720" bIns="0">
            <a:spAutoFit/>
          </a:bodyPr>
          <a:lstStyle/>
          <a:p>
            <a:pPr algn="r"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RS-</a:t>
            </a:r>
            <a:fld id="{FE4E5C36-BFCC-4844-985E-5FD1686C6AB4}" type="slidenum">
              <a:rPr lang="en-US" sz="1800" b="1" smtClean="0">
                <a:solidFill>
                  <a:schemeClr val="bg1">
                    <a:lumMod val="65000"/>
                  </a:schemeClr>
                </a:solidFill>
              </a:rPr>
              <a:pPr algn="r">
                <a:defRPr/>
              </a:pPr>
              <a:t>‹#›</a:t>
            </a:fld>
            <a:endParaRPr lang="en-US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3557" y="-17012"/>
            <a:ext cx="391133" cy="1384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70632769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26533" y="1493839"/>
            <a:ext cx="10961459" cy="4996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490820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26533" y="1493839"/>
            <a:ext cx="5178648" cy="48283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6409189" y="1493839"/>
            <a:ext cx="5178648" cy="4828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793471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0033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30085-B0A7-4756-9243-807AD8B6A42A}" type="datetime1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3FA91-0136-4081-8F7B-51F1D4FCC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7141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72840C3-1F31-4EE4-8054-0C77BBA4FE0D}" type="datetimeFigureOut">
              <a:rPr lang="en-US" smtClean="0"/>
              <a:pPr/>
              <a:t>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A398C23-4535-4526-8C11-973F9A5B5A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1821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54186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1085384" y="3527045"/>
            <a:ext cx="11106616" cy="1113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4" name="Picture 17" descr="DS_logo_portrait_s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384" y="5459955"/>
            <a:ext cx="1330645" cy="98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96161" y="3754451"/>
            <a:ext cx="10503016" cy="533400"/>
          </a:xfrm>
        </p:spPr>
        <p:txBody>
          <a:bodyPr lIns="91440" tIns="45720" rIns="91440" bIns="45720">
            <a:noAutofit/>
          </a:bodyPr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96116" y="2599704"/>
            <a:ext cx="10492331" cy="811834"/>
          </a:xfrm>
        </p:spPr>
        <p:txBody>
          <a:bodyPr lIns="91440" tIns="45720" rIns="91440" bIns="45720" anchor="b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782650" y="1"/>
            <a:ext cx="1409351" cy="184666"/>
          </a:xfrm>
          <a:prstGeom prst="rect">
            <a:avLst/>
          </a:prstGeom>
        </p:spPr>
        <p:txBody>
          <a:bodyPr wrap="square" lIns="0" tIns="0" rIns="45720" bIns="0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SO-</a:t>
            </a:r>
            <a:fld id="{FE4E5C36-BFCC-4844-985E-5FD1686C6AB4}" type="slidenum">
              <a:rPr lang="en-US" b="1">
                <a:solidFill>
                  <a:srgbClr val="FFFFFF">
                    <a:lumMod val="65000"/>
                  </a:srgbClr>
                </a:solidFill>
                <a:latin typeface="Arial"/>
              </a:rPr>
              <a:pPr algn="r">
                <a:defRPr/>
              </a:pPr>
              <a:t>‹#›</a:t>
            </a:fld>
            <a:endParaRPr lang="en-US" b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966763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1085384" y="3527045"/>
            <a:ext cx="11106616" cy="11135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872455" y="3209166"/>
            <a:ext cx="10503016" cy="533400"/>
          </a:xfrm>
        </p:spPr>
        <p:txBody>
          <a:bodyPr lIns="91440" tIns="45720" rIns="91440" bIns="45720">
            <a:noAutofit/>
          </a:bodyPr>
          <a:lstStyle>
            <a:lvl1pPr marL="0" indent="0" algn="l">
              <a:buNone/>
              <a:defRPr sz="230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096116" y="2599704"/>
            <a:ext cx="10492331" cy="811834"/>
          </a:xfrm>
        </p:spPr>
        <p:txBody>
          <a:bodyPr lIns="91440" tIns="45720" rIns="91440" bIns="45720" anchor="b">
            <a:noAutofit/>
          </a:bodyPr>
          <a:lstStyle>
            <a:lvl1pPr algn="l">
              <a:lnSpc>
                <a:spcPct val="90000"/>
              </a:lnSpc>
              <a:defRPr sz="36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0782650" y="1"/>
            <a:ext cx="1409351" cy="184666"/>
          </a:xfrm>
          <a:prstGeom prst="rect">
            <a:avLst/>
          </a:prstGeom>
        </p:spPr>
        <p:txBody>
          <a:bodyPr wrap="square" lIns="0" tIns="0" rIns="45720" bIns="0"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SO-</a:t>
            </a:r>
            <a:fld id="{FE4E5C36-BFCC-4844-985E-5FD1686C6AB4}" type="slidenum">
              <a:rPr lang="en-US" b="1">
                <a:solidFill>
                  <a:srgbClr val="FFFFFF">
                    <a:lumMod val="65000"/>
                  </a:srgbClr>
                </a:solidFill>
                <a:latin typeface="Arial"/>
              </a:rPr>
              <a:pPr algn="r">
                <a:defRPr/>
              </a:pPr>
              <a:t>‹#›</a:t>
            </a:fld>
            <a:endParaRPr lang="en-US" b="1" dirty="0">
              <a:solidFill>
                <a:srgbClr val="FFFFFF">
                  <a:lumMod val="6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96975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26533" y="1493839"/>
            <a:ext cx="10961459" cy="4996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90314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3239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26533" y="1493839"/>
            <a:ext cx="5178648" cy="48283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6409189" y="1493839"/>
            <a:ext cx="5178648" cy="48283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216855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77884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020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334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38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997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414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2123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998" r:id="rId1"/>
    <p:sldLayoutId id="2147491999" r:id="rId2"/>
    <p:sldLayoutId id="2147492000" r:id="rId3"/>
    <p:sldLayoutId id="2147492001" r:id="rId4"/>
    <p:sldLayoutId id="2147492002" r:id="rId5"/>
    <p:sldLayoutId id="2147492003" r:id="rId6"/>
    <p:sldLayoutId id="2147492004" r:id="rId7"/>
    <p:sldLayoutId id="2147492005" r:id="rId8"/>
    <p:sldLayoutId id="2147492006" r:id="rId9"/>
    <p:sldLayoutId id="2147492007" r:id="rId10"/>
    <p:sldLayoutId id="2147492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</a:defRPr>
      </a:lvl9pPr>
    </p:titleStyle>
    <p:bodyStyle>
      <a:lvl1pPr marL="304800" indent="-304800" algn="l" rtl="0" eaLnBrk="0" fontAlgn="base" hangingPunct="0">
        <a:spcBef>
          <a:spcPct val="0"/>
        </a:spcBef>
        <a:spcAft>
          <a:spcPct val="20000"/>
        </a:spcAft>
        <a:buChar char="•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28663" indent="-422275" algn="l" rtl="0" eaLnBrk="0" fontAlgn="base" hangingPunct="0">
        <a:spcBef>
          <a:spcPct val="0"/>
        </a:spcBef>
        <a:spcAft>
          <a:spcPct val="20000"/>
        </a:spcAft>
        <a:buChar char="–"/>
        <a:defRPr sz="2400" b="1">
          <a:solidFill>
            <a:schemeClr val="bg1"/>
          </a:solidFill>
          <a:latin typeface="+mn-lt"/>
        </a:defRPr>
      </a:lvl2pPr>
      <a:lvl3pPr marL="1011238" indent="-280988" algn="l" rtl="0" eaLnBrk="0" fontAlgn="base" hangingPunct="0">
        <a:spcBef>
          <a:spcPct val="0"/>
        </a:spcBef>
        <a:spcAft>
          <a:spcPct val="20000"/>
        </a:spcAft>
        <a:buChar char="•"/>
        <a:defRPr sz="2000" b="1">
          <a:solidFill>
            <a:schemeClr val="bg1"/>
          </a:solidFill>
          <a:latin typeface="+mn-lt"/>
        </a:defRPr>
      </a:lvl3pPr>
      <a:lvl4pPr marL="1330325" indent="-317500" algn="l" rtl="0" eaLnBrk="0" fontAlgn="base" hangingPunct="0">
        <a:spcBef>
          <a:spcPct val="0"/>
        </a:spcBef>
        <a:spcAft>
          <a:spcPct val="20000"/>
        </a:spcAft>
        <a:buChar char="–"/>
        <a:defRPr sz="2000" b="1">
          <a:solidFill>
            <a:schemeClr val="bg1"/>
          </a:solidFill>
          <a:latin typeface="+mn-lt"/>
        </a:defRPr>
      </a:lvl4pPr>
      <a:lvl5pPr marL="1635125" indent="-303213" algn="l" rtl="0" eaLnBrk="0" fontAlgn="base" hangingPunct="0">
        <a:spcBef>
          <a:spcPct val="0"/>
        </a:spcBef>
        <a:spcAft>
          <a:spcPct val="20000"/>
        </a:spcAft>
        <a:buChar char="»"/>
        <a:defRPr sz="2000" b="1">
          <a:solidFill>
            <a:schemeClr val="bg1"/>
          </a:solidFill>
          <a:latin typeface="+mn-lt"/>
        </a:defRPr>
      </a:lvl5pPr>
      <a:lvl6pPr marL="2092325" indent="-303213" algn="l" rtl="0" eaLnBrk="0" fontAlgn="base" hangingPunct="0">
        <a:spcBef>
          <a:spcPct val="0"/>
        </a:spcBef>
        <a:spcAft>
          <a:spcPct val="20000"/>
        </a:spcAft>
        <a:buChar char="»"/>
        <a:defRPr b="1">
          <a:solidFill>
            <a:schemeClr val="bg1"/>
          </a:solidFill>
          <a:latin typeface="+mn-lt"/>
        </a:defRPr>
      </a:lvl6pPr>
      <a:lvl7pPr marL="2549525" indent="-303213" algn="l" rtl="0" eaLnBrk="0" fontAlgn="base" hangingPunct="0">
        <a:spcBef>
          <a:spcPct val="0"/>
        </a:spcBef>
        <a:spcAft>
          <a:spcPct val="20000"/>
        </a:spcAft>
        <a:buChar char="»"/>
        <a:defRPr b="1">
          <a:solidFill>
            <a:schemeClr val="bg1"/>
          </a:solidFill>
          <a:latin typeface="+mn-lt"/>
        </a:defRPr>
      </a:lvl7pPr>
      <a:lvl8pPr marL="3006725" indent="-303213" algn="l" rtl="0" eaLnBrk="0" fontAlgn="base" hangingPunct="0">
        <a:spcBef>
          <a:spcPct val="0"/>
        </a:spcBef>
        <a:spcAft>
          <a:spcPct val="20000"/>
        </a:spcAft>
        <a:buChar char="»"/>
        <a:defRPr b="1">
          <a:solidFill>
            <a:schemeClr val="bg1"/>
          </a:solidFill>
          <a:latin typeface="+mn-lt"/>
        </a:defRPr>
      </a:lvl8pPr>
      <a:lvl9pPr marL="3463925" indent="-303213" algn="l" rtl="0" eaLnBrk="0" fontAlgn="base" hangingPunct="0">
        <a:spcBef>
          <a:spcPct val="0"/>
        </a:spcBef>
        <a:spcAft>
          <a:spcPct val="20000"/>
        </a:spcAft>
        <a:buChar char="»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152400"/>
            <a:ext cx="10972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7848" y="6492876"/>
            <a:ext cx="2844800" cy="365125"/>
          </a:xfrm>
          <a:prstGeom prst="rect">
            <a:avLst/>
          </a:prstGeom>
        </p:spPr>
        <p:txBody>
          <a:bodyPr anchor="b"/>
          <a:lstStyle>
            <a:lvl1pPr algn="r">
              <a:defRPr sz="1200"/>
            </a:lvl1pPr>
          </a:lstStyle>
          <a:p>
            <a:fld id="{B114AB76-B76B-4E41-BDA3-027D36E6EBE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8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10" r:id="rId1"/>
    <p:sldLayoutId id="2147492011" r:id="rId2"/>
    <p:sldLayoutId id="2147492012" r:id="rId3"/>
    <p:sldLayoutId id="2147492013" r:id="rId4"/>
    <p:sldLayoutId id="2147492014" r:id="rId5"/>
    <p:sldLayoutId id="2147492015" r:id="rId6"/>
    <p:sldLayoutId id="2147492016" r:id="rId7"/>
    <p:sldLayoutId id="2147492017" r:id="rId8"/>
    <p:sldLayoutId id="2147492018" r:id="rId9"/>
    <p:sldLayoutId id="2147492019" r:id="rId10"/>
    <p:sldLayoutId id="2147492020" r:id="rId11"/>
    <p:sldLayoutId id="2147492021" r:id="rId12"/>
    <p:sldLayoutId id="2147492022" r:id="rId13"/>
    <p:sldLayoutId id="2147492023" r:id="rId14"/>
    <p:sldLayoutId id="2147492024" r:id="rId15"/>
    <p:sldLayoutId id="2147492025" r:id="rId16"/>
    <p:sldLayoutId id="2147492026" r:id="rId1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26533" y="360486"/>
            <a:ext cx="10972644" cy="92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493838"/>
            <a:ext cx="1098957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10782650" y="0"/>
            <a:ext cx="1409351" cy="184666"/>
          </a:xfrm>
          <a:prstGeom prst="rect">
            <a:avLst/>
          </a:prstGeom>
        </p:spPr>
        <p:txBody>
          <a:bodyPr wrap="square" lIns="0" tIns="0" rIns="45720" bIns="0">
            <a:spAutoFit/>
          </a:bodyPr>
          <a:lstStyle/>
          <a:p>
            <a:pPr algn="r"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</a:rPr>
              <a:t>RS-</a:t>
            </a:r>
            <a:fld id="{FE4E5C36-BFCC-4844-985E-5FD1686C6AB4}" type="slidenum">
              <a:rPr lang="en-US" sz="1800" b="1" smtClean="0">
                <a:solidFill>
                  <a:schemeClr val="bg1">
                    <a:lumMod val="65000"/>
                  </a:schemeClr>
                </a:solidFill>
              </a:rPr>
              <a:pPr algn="r">
                <a:defRPr/>
              </a:pPr>
              <a:t>‹#›</a:t>
            </a:fld>
            <a:endParaRPr lang="en-US" sz="18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637563" y="1289566"/>
            <a:ext cx="11554437" cy="70922"/>
          </a:xfrm>
          <a:prstGeom prst="rect">
            <a:avLst/>
          </a:prstGeom>
          <a:solidFill>
            <a:schemeClr val="accent4"/>
          </a:solidFill>
          <a:ln w="19050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4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028" r:id="rId1"/>
    <p:sldLayoutId id="2147492029" r:id="rId2"/>
    <p:sldLayoutId id="2147492030" r:id="rId3"/>
    <p:sldLayoutId id="2147492031" r:id="rId4"/>
    <p:sldLayoutId id="2147492032" r:id="rId5"/>
    <p:sldLayoutId id="2147492033" r:id="rId6"/>
    <p:sldLayoutId id="2147492034" r:id="rId7"/>
    <p:sldLayoutId id="2147492035" r:id="rId8"/>
    <p:sldLayoutId id="2147492036" r:id="rId9"/>
    <p:sldLayoutId id="2147492037" r:id="rId10"/>
    <p:sldLayoutId id="2147492038" r:id="rId11"/>
    <p:sldLayoutId id="2147492039" r:id="rId12"/>
    <p:sldLayoutId id="2147492040" r:id="rId13"/>
  </p:sldLayoutIdLst>
  <p:transition/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accent1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38125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75000"/>
          </a:schemeClr>
        </a:buClr>
        <a:buFont typeface="Calibri" pitchFamily="34" charset="0"/>
        <a:buChar char="̶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225425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75000"/>
          </a:schemeClr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3188" indent="-238125" algn="l" rtl="0" eaLnBrk="0" fontAlgn="base" hangingPunct="0">
        <a:spcBef>
          <a:spcPct val="20000"/>
        </a:spcBef>
        <a:spcAft>
          <a:spcPct val="0"/>
        </a:spcAft>
        <a:buClr>
          <a:schemeClr val="accent4">
            <a:lumMod val="75000"/>
          </a:schemeClr>
        </a:buClr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accent2"/>
            </a:gs>
            <a:gs pos="100000">
              <a:srgbClr val="12123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/>
          </p:cNvSpPr>
          <p:nvPr/>
        </p:nvSpPr>
        <p:spPr bwMode="auto">
          <a:xfrm>
            <a:off x="1524000" y="2062162"/>
            <a:ext cx="91440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 anchorCtr="1"/>
          <a:lstStyle/>
          <a:p>
            <a:pPr algn="ctr"/>
            <a:r>
              <a:rPr lang="en-US" sz="4400" b="1" baseline="0" dirty="0">
                <a:solidFill>
                  <a:schemeClr val="bg1"/>
                </a:solidFill>
                <a:cs typeface="Arial" charset="0"/>
              </a:rPr>
              <a:t>Lunch Session 1: NOACs Matter</a:t>
            </a:r>
          </a:p>
          <a:p>
            <a:pPr algn="ctr"/>
            <a:r>
              <a:rPr lang="en-US" sz="4000" b="1" baseline="0" dirty="0">
                <a:solidFill>
                  <a:schemeClr val="bg1"/>
                </a:solidFill>
                <a:cs typeface="Arial" charset="0"/>
              </a:rPr>
              <a:t>NOACs and Renal Failure</a:t>
            </a:r>
            <a:endParaRPr lang="en-US" sz="3200" b="1" baseline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2286000" y="3886201"/>
            <a:ext cx="76200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en-US" sz="2800" b="1" baseline="0" dirty="0">
                <a:solidFill>
                  <a:srgbClr val="FFFF00"/>
                </a:solidFill>
                <a:cs typeface="Arial" charset="0"/>
              </a:rPr>
              <a:t>Robert P Giugliano, MD, SM, FACC, FAHA</a:t>
            </a:r>
          </a:p>
        </p:txBody>
      </p:sp>
      <p:sp>
        <p:nvSpPr>
          <p:cNvPr id="197636" name="Text Box 6"/>
          <p:cNvSpPr txBox="1">
            <a:spLocks noChangeArrowheads="1"/>
          </p:cNvSpPr>
          <p:nvPr/>
        </p:nvSpPr>
        <p:spPr bwMode="auto">
          <a:xfrm>
            <a:off x="2879725" y="4570414"/>
            <a:ext cx="6432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5000"/>
              </a:spcBef>
            </a:pPr>
            <a:r>
              <a:rPr lang="en-US" altLang="en-US" b="1" baseline="0" dirty="0">
                <a:solidFill>
                  <a:srgbClr val="FFFF00"/>
                </a:solidFill>
                <a:cs typeface="Arial" charset="0"/>
              </a:rPr>
              <a:t>Senior Investigator, TIMI Study Group</a:t>
            </a:r>
          </a:p>
          <a:p>
            <a:pPr algn="ctr"/>
            <a:r>
              <a:rPr lang="en-US" altLang="en-US" b="1" baseline="0" dirty="0">
                <a:solidFill>
                  <a:srgbClr val="FFFF00"/>
                </a:solidFill>
                <a:cs typeface="Arial" charset="0"/>
              </a:rPr>
              <a:t>Physician, CV Medicine, Brigham and Women’s Hospital</a:t>
            </a:r>
          </a:p>
          <a:p>
            <a:pPr algn="ctr"/>
            <a:r>
              <a:rPr lang="en-US" altLang="en-US" b="1" baseline="0" dirty="0">
                <a:solidFill>
                  <a:srgbClr val="FFFF00"/>
                </a:solidFill>
                <a:cs typeface="Arial" charset="0"/>
              </a:rPr>
              <a:t>Associate Professor of Medicine, Harvard Medical School</a:t>
            </a:r>
          </a:p>
        </p:txBody>
      </p:sp>
      <p:cxnSp>
        <p:nvCxnSpPr>
          <p:cNvPr id="197637" name="Straight Connector 16"/>
          <p:cNvCxnSpPr>
            <a:cxnSpLocks noChangeShapeType="1"/>
          </p:cNvCxnSpPr>
          <p:nvPr/>
        </p:nvCxnSpPr>
        <p:spPr bwMode="auto">
          <a:xfrm>
            <a:off x="1978819" y="1761354"/>
            <a:ext cx="8234363" cy="1587"/>
          </a:xfrm>
          <a:prstGeom prst="line">
            <a:avLst/>
          </a:prstGeom>
          <a:noFill/>
          <a:ln w="38100" cmpd="thickThin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7638" name="Straight Connector 18"/>
          <p:cNvCxnSpPr>
            <a:cxnSpLocks noChangeShapeType="1"/>
          </p:cNvCxnSpPr>
          <p:nvPr/>
        </p:nvCxnSpPr>
        <p:spPr bwMode="auto">
          <a:xfrm>
            <a:off x="2084388" y="3597851"/>
            <a:ext cx="8234362" cy="1588"/>
          </a:xfrm>
          <a:prstGeom prst="line">
            <a:avLst/>
          </a:prstGeom>
          <a:noFill/>
          <a:ln w="38100" cmpd="thinThick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1978819" y="250023"/>
            <a:ext cx="8234363" cy="1323439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baseline="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Winter Arrhythmia 2018</a:t>
            </a:r>
          </a:p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Saturday, 10</a:t>
            </a:r>
            <a:r>
              <a:rPr lang="en-US" sz="3600" b="1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th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February 2018</a:t>
            </a:r>
          </a:p>
        </p:txBody>
      </p:sp>
      <p:pic>
        <p:nvPicPr>
          <p:cNvPr id="17" name="Picture 12" descr="BWHlogo">
            <a:extLst>
              <a:ext uri="{FF2B5EF4-FFF2-40B4-BE49-F238E27FC236}">
                <a16:creationId xmlns:a16="http://schemas.microsoft.com/office/drawing/2014/main" id="{59C25BB3-7D99-40A9-8FF2-677D0F22D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8177" y="5987959"/>
            <a:ext cx="3215646" cy="64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6774A243-F0EE-43A4-8CBE-51318C70BFB7}"/>
              </a:ext>
            </a:extLst>
          </p:cNvPr>
          <p:cNvGrpSpPr/>
          <p:nvPr/>
        </p:nvGrpSpPr>
        <p:grpSpPr>
          <a:xfrm>
            <a:off x="9369132" y="5987959"/>
            <a:ext cx="2523151" cy="648000"/>
            <a:chOff x="9369132" y="6021388"/>
            <a:chExt cx="2523151" cy="648000"/>
          </a:xfrm>
        </p:grpSpPr>
        <p:pic>
          <p:nvPicPr>
            <p:cNvPr id="19" name="Picture 13" descr="HMS_187_Teaching">
              <a:extLst>
                <a:ext uri="{FF2B5EF4-FFF2-40B4-BE49-F238E27FC236}">
                  <a16:creationId xmlns:a16="http://schemas.microsoft.com/office/drawing/2014/main" id="{C696C129-9131-4E12-AF40-C7F7A282EA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69132" y="6021388"/>
              <a:ext cx="2523150" cy="648000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3FD829F0-EFDF-4BC8-AF8D-2FA8A09776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8401" y="6434579"/>
              <a:ext cx="1833882" cy="2348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aseline="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1" name="Picture 17" descr="TIMI-Logo_2">
            <a:extLst>
              <a:ext uri="{FF2B5EF4-FFF2-40B4-BE49-F238E27FC236}">
                <a16:creationId xmlns:a16="http://schemas.microsoft.com/office/drawing/2014/main" id="{BD6E4111-D4EA-4924-846B-23962295EF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1"/>
          <a:stretch/>
        </p:blipFill>
        <p:spPr bwMode="auto">
          <a:xfrm>
            <a:off x="315593" y="5987959"/>
            <a:ext cx="2045358" cy="64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2123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1752600" y="1627188"/>
            <a:ext cx="3276600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             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en-US" sz="2800" b="1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4" name="Rectangle 44"/>
          <p:cNvSpPr>
            <a:spLocks noChangeArrowheads="1"/>
          </p:cNvSpPr>
          <p:nvPr/>
        </p:nvSpPr>
        <p:spPr bwMode="auto">
          <a:xfrm>
            <a:off x="3358623" y="2860675"/>
            <a:ext cx="5325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aseline="0" dirty="0">
                <a:solidFill>
                  <a:schemeClr val="bg1"/>
                </a:solidFill>
                <a:latin typeface="+mn-lt"/>
              </a:rPr>
              <a:t>&gt;80</a:t>
            </a:r>
          </a:p>
        </p:txBody>
      </p:sp>
      <p:sp>
        <p:nvSpPr>
          <p:cNvPr id="25" name="Rectangle 45"/>
          <p:cNvSpPr>
            <a:spLocks noChangeArrowheads="1"/>
          </p:cNvSpPr>
          <p:nvPr/>
        </p:nvSpPr>
        <p:spPr bwMode="auto">
          <a:xfrm>
            <a:off x="7654218" y="2860675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aseline="0" dirty="0">
                <a:solidFill>
                  <a:schemeClr val="bg1"/>
                </a:solidFill>
                <a:latin typeface="+mn-lt"/>
              </a:rPr>
              <a:t>0.98 (0.79–1.22)</a:t>
            </a:r>
          </a:p>
        </p:txBody>
      </p:sp>
      <p:sp>
        <p:nvSpPr>
          <p:cNvPr id="26" name="Rectangle 48"/>
          <p:cNvSpPr>
            <a:spLocks noChangeArrowheads="1"/>
          </p:cNvSpPr>
          <p:nvPr/>
        </p:nvSpPr>
        <p:spPr bwMode="auto">
          <a:xfrm>
            <a:off x="3358623" y="2533649"/>
            <a:ext cx="7537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aseline="0" dirty="0">
                <a:solidFill>
                  <a:schemeClr val="bg1"/>
                </a:solidFill>
                <a:latin typeface="+mn-lt"/>
              </a:rPr>
              <a:t>50–80</a:t>
            </a:r>
          </a:p>
        </p:txBody>
      </p:sp>
      <p:sp>
        <p:nvSpPr>
          <p:cNvPr id="27" name="Rectangle 49"/>
          <p:cNvSpPr>
            <a:spLocks noChangeArrowheads="1"/>
          </p:cNvSpPr>
          <p:nvPr/>
        </p:nvSpPr>
        <p:spPr bwMode="auto">
          <a:xfrm>
            <a:off x="7654218" y="2533649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aseline="0" dirty="0">
                <a:solidFill>
                  <a:schemeClr val="bg1"/>
                </a:solidFill>
                <a:latin typeface="+mn-lt"/>
              </a:rPr>
              <a:t>0.75 (0.66–0.85)</a:t>
            </a:r>
          </a:p>
        </p:txBody>
      </p:sp>
      <p:sp>
        <p:nvSpPr>
          <p:cNvPr id="28" name="Rectangle 52"/>
          <p:cNvSpPr>
            <a:spLocks noChangeArrowheads="1"/>
          </p:cNvSpPr>
          <p:nvPr/>
        </p:nvSpPr>
        <p:spPr bwMode="auto">
          <a:xfrm>
            <a:off x="3358623" y="2259910"/>
            <a:ext cx="5325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aseline="0" dirty="0">
                <a:solidFill>
                  <a:schemeClr val="bg1"/>
                </a:solidFill>
                <a:latin typeface="+mn-lt"/>
              </a:rPr>
              <a:t>&lt;50</a:t>
            </a:r>
          </a:p>
        </p:txBody>
      </p:sp>
      <p:sp>
        <p:nvSpPr>
          <p:cNvPr id="29" name="Rectangle 53"/>
          <p:cNvSpPr>
            <a:spLocks noChangeArrowheads="1"/>
          </p:cNvSpPr>
          <p:nvPr/>
        </p:nvSpPr>
        <p:spPr bwMode="auto">
          <a:xfrm>
            <a:off x="7654218" y="2259910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aseline="0" dirty="0">
                <a:solidFill>
                  <a:schemeClr val="bg1"/>
                </a:solidFill>
                <a:latin typeface="+mn-lt"/>
              </a:rPr>
              <a:t>0.79 (0.65–0.96)</a:t>
            </a:r>
          </a:p>
        </p:txBody>
      </p:sp>
      <p:sp>
        <p:nvSpPr>
          <p:cNvPr id="45" name="Rectangle 52"/>
          <p:cNvSpPr>
            <a:spLocks noChangeArrowheads="1"/>
          </p:cNvSpPr>
          <p:nvPr/>
        </p:nvSpPr>
        <p:spPr bwMode="auto">
          <a:xfrm>
            <a:off x="2403616" y="2259910"/>
            <a:ext cx="110158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="1" baseline="0" dirty="0">
                <a:solidFill>
                  <a:schemeClr val="bg1"/>
                </a:solidFill>
                <a:latin typeface="+mn-lt"/>
              </a:rPr>
              <a:t>CrCl</a:t>
            </a:r>
          </a:p>
          <a:p>
            <a:pPr algn="ctr"/>
            <a:r>
              <a:rPr lang="en-US" sz="1600" b="1" baseline="0" dirty="0">
                <a:solidFill>
                  <a:schemeClr val="bg1"/>
                </a:solidFill>
                <a:latin typeface="+mn-lt"/>
              </a:rPr>
              <a:t>(ml/ min) </a:t>
            </a:r>
          </a:p>
        </p:txBody>
      </p:sp>
      <p:sp>
        <p:nvSpPr>
          <p:cNvPr id="211981" name="Rectangle 77"/>
          <p:cNvSpPr>
            <a:spLocks noChangeArrowheads="1"/>
          </p:cNvSpPr>
          <p:nvPr/>
        </p:nvSpPr>
        <p:spPr bwMode="auto">
          <a:xfrm>
            <a:off x="7564611" y="1701723"/>
            <a:ext cx="187230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600" b="1" baseline="0" dirty="0">
                <a:solidFill>
                  <a:schemeClr val="bg1"/>
                </a:solidFill>
                <a:latin typeface="+mn-lt"/>
              </a:rPr>
              <a:t>Risk Ratio (95% CI)</a:t>
            </a: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10150200" y="2353390"/>
            <a:ext cx="6556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 i="1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</a:t>
            </a:r>
            <a:r>
              <a:rPr lang="en-US" sz="1600" b="1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=0.12</a:t>
            </a:r>
          </a:p>
        </p:txBody>
      </p:sp>
      <p:sp>
        <p:nvSpPr>
          <p:cNvPr id="211983" name="Rectangle 77"/>
          <p:cNvSpPr>
            <a:spLocks noChangeArrowheads="1"/>
          </p:cNvSpPr>
          <p:nvPr/>
        </p:nvSpPr>
        <p:spPr bwMode="auto">
          <a:xfrm>
            <a:off x="9850438" y="1700135"/>
            <a:ext cx="12551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600" b="1" i="1" baseline="0" dirty="0">
                <a:solidFill>
                  <a:schemeClr val="bg1"/>
                </a:solidFill>
                <a:latin typeface="+mn-lt"/>
              </a:rPr>
              <a:t>P</a:t>
            </a:r>
            <a:r>
              <a:rPr lang="en-US" sz="1600" b="1" baseline="0" dirty="0">
                <a:solidFill>
                  <a:schemeClr val="bg1"/>
                </a:solidFill>
                <a:latin typeface="+mn-lt"/>
              </a:rPr>
              <a:t>-Interaction</a:t>
            </a:r>
            <a:endParaRPr lang="en-US" sz="4000" b="1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Line 2"/>
          <p:cNvSpPr>
            <a:spLocks noChangeShapeType="1"/>
          </p:cNvSpPr>
          <p:nvPr/>
        </p:nvSpPr>
        <p:spPr bwMode="auto">
          <a:xfrm>
            <a:off x="6096000" y="2049463"/>
            <a:ext cx="1588" cy="13303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4014788" y="3473450"/>
            <a:ext cx="211455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Favors NOAC</a:t>
            </a:r>
          </a:p>
        </p:txBody>
      </p:sp>
      <p:sp>
        <p:nvSpPr>
          <p:cNvPr id="68" name="Rectangle 16"/>
          <p:cNvSpPr>
            <a:spLocks noChangeArrowheads="1"/>
          </p:cNvSpPr>
          <p:nvPr/>
        </p:nvSpPr>
        <p:spPr bwMode="auto">
          <a:xfrm>
            <a:off x="6129338" y="3487739"/>
            <a:ext cx="20764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Favors Warfarin</a:t>
            </a:r>
          </a:p>
        </p:txBody>
      </p:sp>
      <p:sp>
        <p:nvSpPr>
          <p:cNvPr id="69" name="Line 81"/>
          <p:cNvSpPr>
            <a:spLocks noChangeShapeType="1"/>
          </p:cNvSpPr>
          <p:nvPr/>
        </p:nvSpPr>
        <p:spPr bwMode="auto">
          <a:xfrm>
            <a:off x="4070351" y="3352800"/>
            <a:ext cx="41132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1989" name="Rectangle 80"/>
          <p:cNvSpPr>
            <a:spLocks noChangeArrowheads="1"/>
          </p:cNvSpPr>
          <p:nvPr/>
        </p:nvSpPr>
        <p:spPr bwMode="auto">
          <a:xfrm>
            <a:off x="3963988" y="3414713"/>
            <a:ext cx="1905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0.5</a:t>
            </a:r>
          </a:p>
        </p:txBody>
      </p:sp>
      <p:sp>
        <p:nvSpPr>
          <p:cNvPr id="211990" name="Rectangle 78"/>
          <p:cNvSpPr>
            <a:spLocks noChangeArrowheads="1"/>
          </p:cNvSpPr>
          <p:nvPr/>
        </p:nvSpPr>
        <p:spPr bwMode="auto">
          <a:xfrm>
            <a:off x="6064250" y="3414713"/>
            <a:ext cx="762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73" name="Line 77"/>
          <p:cNvSpPr>
            <a:spLocks noChangeShapeType="1"/>
          </p:cNvSpPr>
          <p:nvPr/>
        </p:nvSpPr>
        <p:spPr bwMode="auto">
          <a:xfrm flipV="1">
            <a:off x="6096000" y="3352801"/>
            <a:ext cx="0" cy="619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1992" name="Rectangle 76"/>
          <p:cNvSpPr>
            <a:spLocks noChangeArrowheads="1"/>
          </p:cNvSpPr>
          <p:nvPr/>
        </p:nvSpPr>
        <p:spPr bwMode="auto">
          <a:xfrm>
            <a:off x="8120063" y="3414713"/>
            <a:ext cx="762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75" name="Line 75"/>
          <p:cNvSpPr>
            <a:spLocks noChangeShapeType="1"/>
          </p:cNvSpPr>
          <p:nvPr/>
        </p:nvSpPr>
        <p:spPr bwMode="auto">
          <a:xfrm flipV="1">
            <a:off x="8172450" y="3352801"/>
            <a:ext cx="0" cy="619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0" name="Line 46"/>
          <p:cNvSpPr>
            <a:spLocks noChangeShapeType="1"/>
          </p:cNvSpPr>
          <p:nvPr/>
        </p:nvSpPr>
        <p:spPr bwMode="auto">
          <a:xfrm>
            <a:off x="5426076" y="3029952"/>
            <a:ext cx="1287463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1" name="Rectangle 45"/>
          <p:cNvSpPr>
            <a:spLocks noChangeArrowheads="1"/>
          </p:cNvSpPr>
          <p:nvPr/>
        </p:nvSpPr>
        <p:spPr bwMode="auto">
          <a:xfrm>
            <a:off x="6024563" y="2988677"/>
            <a:ext cx="82550" cy="82550"/>
          </a:xfrm>
          <a:prstGeom prst="diamond">
            <a:avLst/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2" name="Line 42"/>
          <p:cNvSpPr>
            <a:spLocks noChangeShapeType="1"/>
          </p:cNvSpPr>
          <p:nvPr/>
        </p:nvSpPr>
        <p:spPr bwMode="auto">
          <a:xfrm>
            <a:off x="4895851" y="2702133"/>
            <a:ext cx="747713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>
            <a:off x="5219700" y="2651333"/>
            <a:ext cx="103188" cy="103187"/>
          </a:xfrm>
          <a:prstGeom prst="diamond">
            <a:avLst/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4" name="Line 38"/>
          <p:cNvSpPr>
            <a:spLocks noChangeShapeType="1"/>
          </p:cNvSpPr>
          <p:nvPr/>
        </p:nvSpPr>
        <p:spPr bwMode="auto">
          <a:xfrm>
            <a:off x="4849814" y="2429187"/>
            <a:ext cx="1158875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5" name="Rectangle 37"/>
          <p:cNvSpPr>
            <a:spLocks noChangeArrowheads="1"/>
          </p:cNvSpPr>
          <p:nvPr/>
        </p:nvSpPr>
        <p:spPr bwMode="auto">
          <a:xfrm>
            <a:off x="5400675" y="2402993"/>
            <a:ext cx="50800" cy="52388"/>
          </a:xfrm>
          <a:prstGeom prst="diamond">
            <a:avLst/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14" name="Line 77"/>
          <p:cNvSpPr>
            <a:spLocks noChangeShapeType="1"/>
          </p:cNvSpPr>
          <p:nvPr/>
        </p:nvSpPr>
        <p:spPr bwMode="auto">
          <a:xfrm flipV="1">
            <a:off x="4078289" y="3355976"/>
            <a:ext cx="1587" cy="619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8" name="Line 81"/>
          <p:cNvSpPr>
            <a:spLocks noChangeShapeType="1"/>
          </p:cNvSpPr>
          <p:nvPr/>
        </p:nvSpPr>
        <p:spPr bwMode="auto">
          <a:xfrm flipV="1">
            <a:off x="3897314" y="5753101"/>
            <a:ext cx="1587" cy="619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29" name="Rectangle 16"/>
          <p:cNvSpPr>
            <a:spLocks noChangeArrowheads="1"/>
          </p:cNvSpPr>
          <p:nvPr/>
        </p:nvSpPr>
        <p:spPr bwMode="auto">
          <a:xfrm>
            <a:off x="3851276" y="6005513"/>
            <a:ext cx="2887663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Favors NOAC</a:t>
            </a:r>
          </a:p>
        </p:txBody>
      </p:sp>
      <p:sp>
        <p:nvSpPr>
          <p:cNvPr id="130" name="Line 83"/>
          <p:cNvSpPr>
            <a:spLocks noChangeShapeType="1"/>
          </p:cNvSpPr>
          <p:nvPr/>
        </p:nvSpPr>
        <p:spPr bwMode="auto">
          <a:xfrm>
            <a:off x="3881439" y="5753102"/>
            <a:ext cx="4079875" cy="158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2005" name="Rectangle 82"/>
          <p:cNvSpPr>
            <a:spLocks noChangeArrowheads="1"/>
          </p:cNvSpPr>
          <p:nvPr/>
        </p:nvSpPr>
        <p:spPr bwMode="auto">
          <a:xfrm>
            <a:off x="3794126" y="5822951"/>
            <a:ext cx="18891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0.2</a:t>
            </a:r>
          </a:p>
        </p:txBody>
      </p:sp>
      <p:sp>
        <p:nvSpPr>
          <p:cNvPr id="212006" name="Rectangle 80"/>
          <p:cNvSpPr>
            <a:spLocks noChangeArrowheads="1"/>
          </p:cNvSpPr>
          <p:nvPr/>
        </p:nvSpPr>
        <p:spPr bwMode="auto">
          <a:xfrm>
            <a:off x="5405438" y="5822951"/>
            <a:ext cx="188912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0.5</a:t>
            </a:r>
          </a:p>
        </p:txBody>
      </p:sp>
      <p:sp>
        <p:nvSpPr>
          <p:cNvPr id="133" name="Line 79"/>
          <p:cNvSpPr>
            <a:spLocks noChangeShapeType="1"/>
          </p:cNvSpPr>
          <p:nvPr/>
        </p:nvSpPr>
        <p:spPr bwMode="auto">
          <a:xfrm flipV="1">
            <a:off x="5500688" y="5761039"/>
            <a:ext cx="0" cy="619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2008" name="Rectangle 78"/>
          <p:cNvSpPr>
            <a:spLocks noChangeArrowheads="1"/>
          </p:cNvSpPr>
          <p:nvPr/>
        </p:nvSpPr>
        <p:spPr bwMode="auto">
          <a:xfrm>
            <a:off x="6677026" y="5822951"/>
            <a:ext cx="74613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35" name="Line 77"/>
          <p:cNvSpPr>
            <a:spLocks noChangeShapeType="1"/>
          </p:cNvSpPr>
          <p:nvPr/>
        </p:nvSpPr>
        <p:spPr bwMode="auto">
          <a:xfrm flipV="1">
            <a:off x="6727825" y="5761039"/>
            <a:ext cx="0" cy="61913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12010" name="Rectangle 76"/>
          <p:cNvSpPr>
            <a:spLocks noChangeArrowheads="1"/>
          </p:cNvSpPr>
          <p:nvPr/>
        </p:nvSpPr>
        <p:spPr bwMode="auto">
          <a:xfrm>
            <a:off x="7904163" y="5822951"/>
            <a:ext cx="75342" cy="16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37" name="Line 75"/>
          <p:cNvSpPr>
            <a:spLocks noChangeShapeType="1"/>
          </p:cNvSpPr>
          <p:nvPr/>
        </p:nvSpPr>
        <p:spPr bwMode="auto">
          <a:xfrm flipV="1">
            <a:off x="7954963" y="5753101"/>
            <a:ext cx="0" cy="6191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38" name="Rectangle 16"/>
          <p:cNvSpPr>
            <a:spLocks noChangeArrowheads="1"/>
          </p:cNvSpPr>
          <p:nvPr/>
        </p:nvSpPr>
        <p:spPr bwMode="auto">
          <a:xfrm>
            <a:off x="6707188" y="6005513"/>
            <a:ext cx="1287462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Favors Warfarin</a:t>
            </a:r>
          </a:p>
        </p:txBody>
      </p:sp>
      <p:sp>
        <p:nvSpPr>
          <p:cNvPr id="139" name="Rectangle 52"/>
          <p:cNvSpPr>
            <a:spLocks noChangeArrowheads="1"/>
          </p:cNvSpPr>
          <p:nvPr/>
        </p:nvSpPr>
        <p:spPr bwMode="auto">
          <a:xfrm>
            <a:off x="2461324" y="4608513"/>
            <a:ext cx="104387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="1" baseline="0" dirty="0">
                <a:solidFill>
                  <a:schemeClr val="bg1"/>
                </a:solidFill>
                <a:latin typeface="+mn-lt"/>
              </a:rPr>
              <a:t>CrCl</a:t>
            </a:r>
          </a:p>
          <a:p>
            <a:pPr algn="ctr"/>
            <a:r>
              <a:rPr lang="en-US" sz="1600" b="1" baseline="0" dirty="0">
                <a:solidFill>
                  <a:schemeClr val="bg1"/>
                </a:solidFill>
                <a:latin typeface="+mn-lt"/>
              </a:rPr>
              <a:t>(ml/min) </a:t>
            </a:r>
          </a:p>
        </p:txBody>
      </p:sp>
      <p:sp>
        <p:nvSpPr>
          <p:cNvPr id="140" name="Line 46"/>
          <p:cNvSpPr>
            <a:spLocks noChangeShapeType="1"/>
          </p:cNvSpPr>
          <p:nvPr/>
        </p:nvSpPr>
        <p:spPr bwMode="auto">
          <a:xfrm>
            <a:off x="5991226" y="5398503"/>
            <a:ext cx="904875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1" name="Rectangle 45"/>
          <p:cNvSpPr>
            <a:spLocks noChangeArrowheads="1"/>
          </p:cNvSpPr>
          <p:nvPr/>
        </p:nvSpPr>
        <p:spPr bwMode="auto">
          <a:xfrm>
            <a:off x="6410326" y="5369134"/>
            <a:ext cx="60325" cy="60325"/>
          </a:xfrm>
          <a:prstGeom prst="diamond">
            <a:avLst/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2" name="Line 42"/>
          <p:cNvSpPr>
            <a:spLocks noChangeShapeType="1"/>
          </p:cNvSpPr>
          <p:nvPr/>
        </p:nvSpPr>
        <p:spPr bwMode="auto">
          <a:xfrm>
            <a:off x="6242050" y="5103228"/>
            <a:ext cx="623888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3" name="Rectangle 41"/>
          <p:cNvSpPr>
            <a:spLocks noChangeArrowheads="1"/>
          </p:cNvSpPr>
          <p:nvPr/>
        </p:nvSpPr>
        <p:spPr bwMode="auto">
          <a:xfrm>
            <a:off x="6518276" y="5061953"/>
            <a:ext cx="80963" cy="82550"/>
          </a:xfrm>
          <a:prstGeom prst="diamond">
            <a:avLst/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4" name="Line 38"/>
          <p:cNvSpPr>
            <a:spLocks noChangeShapeType="1"/>
          </p:cNvSpPr>
          <p:nvPr/>
        </p:nvSpPr>
        <p:spPr bwMode="auto">
          <a:xfrm>
            <a:off x="5565776" y="4776997"/>
            <a:ext cx="1247775" cy="1587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5" name="Rectangle 37"/>
          <p:cNvSpPr>
            <a:spLocks noChangeArrowheads="1"/>
          </p:cNvSpPr>
          <p:nvPr/>
        </p:nvSpPr>
        <p:spPr bwMode="auto">
          <a:xfrm>
            <a:off x="6175375" y="4757153"/>
            <a:ext cx="39688" cy="41275"/>
          </a:xfrm>
          <a:prstGeom prst="diamond">
            <a:avLst/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6" name="Rectangle 44"/>
          <p:cNvSpPr>
            <a:spLocks noChangeArrowheads="1"/>
          </p:cNvSpPr>
          <p:nvPr/>
        </p:nvSpPr>
        <p:spPr bwMode="auto">
          <a:xfrm>
            <a:off x="3358623" y="5230019"/>
            <a:ext cx="5325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aseline="0" dirty="0">
                <a:solidFill>
                  <a:schemeClr val="bg1"/>
                </a:solidFill>
                <a:latin typeface="+mn-lt"/>
              </a:rPr>
              <a:t>&gt;80</a:t>
            </a:r>
          </a:p>
        </p:txBody>
      </p:sp>
      <p:sp>
        <p:nvSpPr>
          <p:cNvPr id="147" name="Rectangle 48"/>
          <p:cNvSpPr>
            <a:spLocks noChangeArrowheads="1"/>
          </p:cNvSpPr>
          <p:nvPr/>
        </p:nvSpPr>
        <p:spPr bwMode="auto">
          <a:xfrm>
            <a:off x="3358623" y="4933951"/>
            <a:ext cx="75373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aseline="0" dirty="0">
                <a:solidFill>
                  <a:schemeClr val="bg1"/>
                </a:solidFill>
                <a:latin typeface="+mn-lt"/>
              </a:rPr>
              <a:t>50–80</a:t>
            </a:r>
          </a:p>
        </p:txBody>
      </p:sp>
      <p:sp>
        <p:nvSpPr>
          <p:cNvPr id="148" name="Rectangle 52"/>
          <p:cNvSpPr>
            <a:spLocks noChangeArrowheads="1"/>
          </p:cNvSpPr>
          <p:nvPr/>
        </p:nvSpPr>
        <p:spPr bwMode="auto">
          <a:xfrm>
            <a:off x="3358623" y="4608513"/>
            <a:ext cx="53251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600" baseline="0" dirty="0">
                <a:solidFill>
                  <a:schemeClr val="bg1"/>
                </a:solidFill>
                <a:latin typeface="+mn-lt"/>
              </a:rPr>
              <a:t>&lt;50</a:t>
            </a:r>
          </a:p>
        </p:txBody>
      </p:sp>
      <p:sp>
        <p:nvSpPr>
          <p:cNvPr id="149" name="Rectangle 53"/>
          <p:cNvSpPr>
            <a:spLocks noChangeArrowheads="1"/>
          </p:cNvSpPr>
          <p:nvPr/>
        </p:nvSpPr>
        <p:spPr bwMode="auto">
          <a:xfrm>
            <a:off x="10150200" y="4762422"/>
            <a:ext cx="65562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 i="1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P</a:t>
            </a:r>
            <a:r>
              <a:rPr lang="en-US" sz="1600" b="1" baseline="0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=0.57</a:t>
            </a:r>
          </a:p>
        </p:txBody>
      </p:sp>
      <p:sp>
        <p:nvSpPr>
          <p:cNvPr id="150" name="Rectangle 45"/>
          <p:cNvSpPr>
            <a:spLocks noChangeArrowheads="1"/>
          </p:cNvSpPr>
          <p:nvPr/>
        </p:nvSpPr>
        <p:spPr bwMode="auto">
          <a:xfrm>
            <a:off x="7654218" y="5230019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aseline="0" dirty="0">
                <a:solidFill>
                  <a:schemeClr val="bg1"/>
                </a:solidFill>
                <a:latin typeface="+mn-lt"/>
              </a:rPr>
              <a:t>0.85 (0.66–1.10)</a:t>
            </a:r>
          </a:p>
        </p:txBody>
      </p:sp>
      <p:sp>
        <p:nvSpPr>
          <p:cNvPr id="151" name="Rectangle 49"/>
          <p:cNvSpPr>
            <a:spLocks noChangeArrowheads="1"/>
          </p:cNvSpPr>
          <p:nvPr/>
        </p:nvSpPr>
        <p:spPr bwMode="auto">
          <a:xfrm>
            <a:off x="7654218" y="4933951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aseline="0" dirty="0">
                <a:solidFill>
                  <a:schemeClr val="bg1"/>
                </a:solidFill>
                <a:latin typeface="+mn-lt"/>
              </a:rPr>
              <a:t>0.91 (0.76–1.08)</a:t>
            </a:r>
          </a:p>
        </p:txBody>
      </p:sp>
      <p:sp>
        <p:nvSpPr>
          <p:cNvPr id="152" name="Rectangle 53"/>
          <p:cNvSpPr>
            <a:spLocks noChangeArrowheads="1"/>
          </p:cNvSpPr>
          <p:nvPr/>
        </p:nvSpPr>
        <p:spPr bwMode="auto">
          <a:xfrm>
            <a:off x="7654218" y="4608513"/>
            <a:ext cx="169309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600" baseline="0" dirty="0">
                <a:solidFill>
                  <a:schemeClr val="bg1"/>
                </a:solidFill>
                <a:latin typeface="+mn-lt"/>
              </a:rPr>
              <a:t>0.74 (0.52–1.05)</a:t>
            </a:r>
          </a:p>
        </p:txBody>
      </p:sp>
      <p:sp>
        <p:nvSpPr>
          <p:cNvPr id="153" name="Line 2"/>
          <p:cNvSpPr>
            <a:spLocks noChangeShapeType="1"/>
          </p:cNvSpPr>
          <p:nvPr/>
        </p:nvSpPr>
        <p:spPr bwMode="auto">
          <a:xfrm>
            <a:off x="6727825" y="4229101"/>
            <a:ext cx="0" cy="1524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dirty="0">
              <a:solidFill>
                <a:schemeClr val="bg1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4038600"/>
            <a:ext cx="2760692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baseline="0" dirty="0">
                <a:solidFill>
                  <a:srgbClr val="FF99CC"/>
                </a:solidFill>
                <a:latin typeface="+mn-lt"/>
              </a:rPr>
              <a:t>Major Bleeding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50974" y="1637883"/>
            <a:ext cx="21194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baseline="0" dirty="0">
                <a:solidFill>
                  <a:srgbClr val="92D050"/>
                </a:solidFill>
                <a:latin typeface="+mn-lt"/>
              </a:rPr>
              <a:t>Stroke/SEE</a:t>
            </a:r>
          </a:p>
        </p:txBody>
      </p:sp>
      <p:sp>
        <p:nvSpPr>
          <p:cNvPr id="60" name="Text Box 47">
            <a:extLst>
              <a:ext uri="{FF2B5EF4-FFF2-40B4-BE49-F238E27FC236}">
                <a16:creationId xmlns:a16="http://schemas.microsoft.com/office/drawing/2014/main" id="{BF41017A-B6FC-4545-BA8A-8089C5669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412" y="6474139"/>
            <a:ext cx="2975188" cy="3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sz="1400" dirty="0"/>
              <a:t>Ruff et al. Lancet 2014;383:955–62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68617-0FC5-4D5C-BBB4-85D9790F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Meta-analysis of NOACs vs Warfarin: Subgroups by Renal Function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15459A3-1D18-420F-A932-A1704C4E0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Renal Function, Drug-Drug Interactions and Dose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464783"/>
              </p:ext>
            </p:extLst>
          </p:nvPr>
        </p:nvGraphicFramePr>
        <p:xfrm>
          <a:off x="609600" y="1600200"/>
          <a:ext cx="10973396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9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NOAC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Normal Dose </a:t>
                      </a:r>
                      <a:r>
                        <a:rPr lang="en-US" sz="1600" b="1" baseline="0" dirty="0">
                          <a:solidFill>
                            <a:srgbClr val="FFFF00"/>
                          </a:solidFill>
                        </a:rPr>
                        <a:t>in AF</a:t>
                      </a:r>
                      <a:endParaRPr lang="en-US" sz="16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00"/>
                          </a:solidFill>
                        </a:rPr>
                        <a:t>Reduced Dosage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Dabigatran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150  or 110 mg BID 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None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in EU; 75 mg BID in US for CrCl &lt;15-30 mL/min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Rivaroxaban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20 mg QD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with dinner</a:t>
                      </a:r>
                      <a:endParaRPr lang="en-US" sz="16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15 mg QD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with evening meal</a:t>
                      </a:r>
                      <a:endParaRPr lang="en-US" sz="1600" baseline="300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CrCl 15–50 mL/min)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Avoid use with P-gp +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CYP 3A4 inducer/inhibitor</a:t>
                      </a:r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Apixaban</a:t>
                      </a:r>
                      <a:r>
                        <a:rPr lang="en-US" sz="1600" baseline="30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5 mg BID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2.5 mg BID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(≥2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of the following: age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≥80 y; weight ≤60 kg; SCr ≥1.5 mg/dL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600" u="sng" baseline="0" dirty="0">
                          <a:solidFill>
                            <a:schemeClr val="bg1"/>
                          </a:solidFill>
                        </a:rPr>
                        <a:t>OR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 strong dual inhibitors P-gp and CYP 3A4)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>
                          <a:solidFill>
                            <a:schemeClr val="bg1"/>
                          </a:solidFill>
                        </a:rPr>
                        <a:t>Avoid use with s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trong dual inducers of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P-gp and CYP 3A4</a:t>
                      </a:r>
                      <a:endParaRPr lang="en-US" sz="1600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1600" kern="1200" dirty="0">
                          <a:solidFill>
                            <a:schemeClr val="bg1"/>
                          </a:solidFill>
                        </a:rPr>
                        <a:t>Edoxaban</a:t>
                      </a:r>
                      <a:r>
                        <a:rPr kumimoji="0" lang="en-US" sz="1600" kern="1200" baseline="30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0" lang="en-US" sz="1600" b="1" kern="1200" baseline="300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60 mg QD</a:t>
                      </a:r>
                      <a:endParaRPr lang="en-US" sz="16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30 mg QD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(CrCl 15–50 mL/min)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Avoid use with rifampin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47">
            <a:extLst>
              <a:ext uri="{FF2B5EF4-FFF2-40B4-BE49-F238E27FC236}">
                <a16:creationId xmlns:a16="http://schemas.microsoft.com/office/drawing/2014/main" id="{DD17ECCF-30F6-4E0E-BCC6-E396D7815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5763692"/>
            <a:ext cx="5867475" cy="8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1000" dirty="0"/>
              <a:t>Kovacs RJ et al. J Am Coll Cardiol. 2015;65:1340–60 </a:t>
            </a:r>
            <a:br>
              <a:rPr lang="en-US" sz="1000" dirty="0"/>
            </a:br>
            <a:r>
              <a:rPr lang="en-US" sz="1000" dirty="0"/>
              <a:t>1. Pradaxa (dabigatran) [prescribing information]. Boehringer Ingelheim Pharmaceuticals Inc; 2015</a:t>
            </a:r>
          </a:p>
          <a:p>
            <a:r>
              <a:rPr lang="en-US" sz="1000" dirty="0"/>
              <a:t>2. Xarelto (rivaroxaban) [prescribing information]. Janssen Pharmaceuticals, Inc; 2016</a:t>
            </a:r>
          </a:p>
          <a:p>
            <a:r>
              <a:rPr lang="en-US" sz="1000" dirty="0"/>
              <a:t>3. Eliquis (apixaban) [prescribing information]. Bristol-Myers Squibb Co; 2015</a:t>
            </a:r>
          </a:p>
          <a:p>
            <a:r>
              <a:rPr lang="en-US" sz="1000" dirty="0"/>
              <a:t>4. Lixiana (edoxaban) [prescribing information Daiichi Sankyo, Inc.; 2016</a:t>
            </a:r>
            <a:endParaRPr lang="fi-FI" sz="1000" dirty="0"/>
          </a:p>
        </p:txBody>
      </p:sp>
      <p:sp>
        <p:nvSpPr>
          <p:cNvPr id="9" name="Text Box 47">
            <a:extLst>
              <a:ext uri="{FF2B5EF4-FFF2-40B4-BE49-F238E27FC236}">
                <a16:creationId xmlns:a16="http://schemas.microsoft.com/office/drawing/2014/main" id="{EC1354A3-F1EE-47DE-BF61-02ACE4736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66" y="6379245"/>
            <a:ext cx="6245378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/>
              <a:t>BID=twice daily; NOAC=non-vitamin K antagonist oral anticoagulant; QD=once daily; SCr=serum creatinine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 bwMode="auto">
          <a:xfrm>
            <a:off x="1953100" y="381000"/>
            <a:ext cx="8579922" cy="799132"/>
          </a:xfr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GB" dirty="0">
                <a:latin typeface="+mn-lt"/>
              </a:rPr>
              <a:t> </a:t>
            </a:r>
          </a:p>
        </p:txBody>
      </p:sp>
      <p:sp>
        <p:nvSpPr>
          <p:cNvPr id="65539" name="Content Placeholder 11"/>
          <p:cNvSpPr>
            <a:spLocks noGrp="1"/>
          </p:cNvSpPr>
          <p:nvPr>
            <p:ph idx="1"/>
          </p:nvPr>
        </p:nvSpPr>
        <p:spPr bwMode="auto">
          <a:xfrm>
            <a:off x="990600" y="1600200"/>
            <a:ext cx="10744200" cy="5105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Aft>
                <a:spcPts val="600"/>
              </a:spcAft>
              <a:buClr>
                <a:srgbClr val="FF0000"/>
              </a:buClr>
            </a:pPr>
            <a:r>
              <a:rPr lang="en-US" dirty="0"/>
              <a:t>Monitor renal function regularly</a:t>
            </a:r>
          </a:p>
          <a:p>
            <a:pPr eaLnBrk="1" hangingPunct="1">
              <a:spcAft>
                <a:spcPts val="600"/>
              </a:spcAft>
              <a:buClr>
                <a:srgbClr val="FF0000"/>
              </a:buClr>
            </a:pPr>
            <a:r>
              <a:rPr lang="en-US" dirty="0"/>
              <a:t>Adapt the dose accordingly</a:t>
            </a:r>
            <a:endParaRPr lang="en-GB" dirty="0"/>
          </a:p>
          <a:p>
            <a:pPr eaLnBrk="1" hangingPunct="1">
              <a:spcAft>
                <a:spcPts val="600"/>
              </a:spcAft>
              <a:buClr>
                <a:srgbClr val="FF0000"/>
              </a:buClr>
            </a:pPr>
            <a:r>
              <a:rPr lang="en-US" dirty="0"/>
              <a:t>Monitor renal function at the following intervals: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007669"/>
              </p:ext>
            </p:extLst>
          </p:nvPr>
        </p:nvGraphicFramePr>
        <p:xfrm>
          <a:off x="1066800" y="3346649"/>
          <a:ext cx="9829800" cy="24688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553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6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117475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Yearly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</a:txBody>
                  <a:tcPr marL="108000" marR="6858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174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CrCl ≥60 ml/min</a:t>
                      </a:r>
                      <a:endParaRPr kumimoji="0" lang="en-GB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</a:txBody>
                  <a:tcPr marL="108000" marR="6858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117475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Every 6 months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</a:txBody>
                  <a:tcPr marL="108000" marR="6858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Elderly (≥75 yrs) or frail patients </a:t>
                      </a:r>
                    </a:p>
                    <a:p>
                      <a:pPr marL="0" marR="0" lvl="0" indent="11747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(especially if on dabigatran, edoxaban, rivaroxaban)</a:t>
                      </a:r>
                      <a:endParaRPr kumimoji="0" lang="en-GB" sz="2200" b="1" i="1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</a:txBody>
                  <a:tcPr marL="108000" marR="6858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117475" algn="l" defTabSz="4572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Every X months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</a:txBody>
                  <a:tcPr marL="108000" marR="6858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1747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CrCl ≤60 ml/min: recheck interval=CrCl/10</a:t>
                      </a:r>
                    </a:p>
                    <a:p>
                      <a:pPr marL="117475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(Example: CrCl=30 ml/min; recheck every 3 months)</a:t>
                      </a:r>
                    </a:p>
                  </a:txBody>
                  <a:tcPr marL="108000" marR="68580" marT="0" marB="0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3">
            <a:extLst/>
          </p:cNvPr>
          <p:cNvSpPr txBox="1">
            <a:spLocks/>
          </p:cNvSpPr>
          <p:nvPr/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r>
              <a:rPr lang="en-GB" kern="0" baseline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Renal Function with NOACs</a:t>
            </a:r>
            <a:endParaRPr lang="en-GB" kern="0" baseline="0" dirty="0"/>
          </a:p>
        </p:txBody>
      </p:sp>
      <p:sp>
        <p:nvSpPr>
          <p:cNvPr id="9" name="Text Box 47">
            <a:extLst/>
          </p:cNvPr>
          <p:cNvSpPr txBox="1">
            <a:spLocks noChangeArrowheads="1"/>
          </p:cNvSpPr>
          <p:nvPr/>
        </p:nvSpPr>
        <p:spPr bwMode="auto">
          <a:xfrm>
            <a:off x="6476925" y="6397939"/>
            <a:ext cx="5638875" cy="3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z="1400" dirty="0"/>
              <a:t>Adapted from Heidbuchel et al. Europace. 2015;17:1467–507</a:t>
            </a:r>
          </a:p>
        </p:txBody>
      </p:sp>
    </p:spTree>
    <p:extLst>
      <p:ext uri="{BB962C8B-B14F-4D97-AF65-F5344CB8AC3E}">
        <p14:creationId xmlns:p14="http://schemas.microsoft.com/office/powerpoint/2010/main" val="126823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2123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5" name="Picture 10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73" y="1592889"/>
            <a:ext cx="339504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46" name="Picture 1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347" y="1571624"/>
            <a:ext cx="3806280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3" name="TextBox 31"/>
          <p:cNvSpPr txBox="1">
            <a:spLocks noChangeArrowheads="1"/>
          </p:cNvSpPr>
          <p:nvPr/>
        </p:nvSpPr>
        <p:spPr bwMode="auto">
          <a:xfrm>
            <a:off x="5187680" y="2187298"/>
            <a:ext cx="1405406" cy="4320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Avoid</a:t>
            </a:r>
            <a:endParaRPr lang="en-US" sz="200" b="1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spcAft>
                <a:spcPts val="600"/>
              </a:spcAft>
            </a:pPr>
            <a:endParaRPr lang="en-US" sz="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5044" name="TextBox 32"/>
          <p:cNvSpPr txBox="1">
            <a:spLocks noChangeArrowheads="1"/>
          </p:cNvSpPr>
          <p:nvPr/>
        </p:nvSpPr>
        <p:spPr bwMode="auto">
          <a:xfrm>
            <a:off x="5187680" y="3212630"/>
            <a:ext cx="1405406" cy="4320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91440" anchor="ctr" anchorCtr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cs typeface="Arial" charset="0"/>
              </a:rPr>
              <a:t>Reduce dose</a:t>
            </a:r>
          </a:p>
        </p:txBody>
      </p:sp>
      <p:sp>
        <p:nvSpPr>
          <p:cNvPr id="215048" name="TextBox 32"/>
          <p:cNvSpPr txBox="1">
            <a:spLocks noChangeArrowheads="1"/>
          </p:cNvSpPr>
          <p:nvPr/>
        </p:nvSpPr>
        <p:spPr bwMode="auto">
          <a:xfrm>
            <a:off x="5187680" y="3725296"/>
            <a:ext cx="1405406" cy="4320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91440" anchor="ctr" anchorCtr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cs typeface="Arial" charset="0"/>
              </a:rPr>
              <a:t>Consider reduced dose</a:t>
            </a:r>
          </a:p>
        </p:txBody>
      </p:sp>
      <p:sp>
        <p:nvSpPr>
          <p:cNvPr id="215049" name="TextBox 32"/>
          <p:cNvSpPr txBox="1">
            <a:spLocks noChangeArrowheads="1"/>
          </p:cNvSpPr>
          <p:nvPr/>
        </p:nvSpPr>
        <p:spPr bwMode="auto">
          <a:xfrm>
            <a:off x="5187680" y="4237962"/>
            <a:ext cx="1405406" cy="432000"/>
          </a:xfrm>
          <a:prstGeom prst="rect">
            <a:avLst/>
          </a:prstGeom>
          <a:solidFill>
            <a:srgbClr val="3366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91440" anchor="ctr" anchorCtr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00"/>
                </a:solidFill>
                <a:cs typeface="Arial" charset="0"/>
              </a:rPr>
              <a:t>Not relevant</a:t>
            </a:r>
          </a:p>
        </p:txBody>
      </p:sp>
      <p:sp>
        <p:nvSpPr>
          <p:cNvPr id="215050" name="TextBox 31"/>
          <p:cNvSpPr txBox="1">
            <a:spLocks noChangeArrowheads="1"/>
          </p:cNvSpPr>
          <p:nvPr/>
        </p:nvSpPr>
        <p:spPr bwMode="auto">
          <a:xfrm>
            <a:off x="5187680" y="2699964"/>
            <a:ext cx="1405406" cy="432000"/>
          </a:xfrm>
          <a:prstGeom prst="rect">
            <a:avLst/>
          </a:prstGeom>
          <a:solidFill>
            <a:srgbClr val="80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 anchorCtr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cs typeface="Arial" charset="0"/>
              </a:rPr>
              <a:t>Avoid</a:t>
            </a:r>
            <a:endParaRPr lang="en-US" sz="200" b="1" dirty="0">
              <a:solidFill>
                <a:srgbClr val="FFFFFF"/>
              </a:solidFill>
              <a:cs typeface="Arial" charset="0"/>
            </a:endParaRPr>
          </a:p>
          <a:p>
            <a:pPr algn="ctr" eaLnBrk="1" hangingPunct="1">
              <a:spcAft>
                <a:spcPts val="600"/>
              </a:spcAft>
            </a:pPr>
            <a:endParaRPr lang="en-US" sz="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187680" y="4750629"/>
            <a:ext cx="1405406" cy="432000"/>
          </a:xfrm>
          <a:prstGeom prst="rect">
            <a:avLst/>
          </a:prstGeom>
          <a:pattFill prst="dk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tIns="0" bIns="91440" anchor="ctr" anchorCtr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cs typeface="Arial" charset="0"/>
              </a:rPr>
              <a:t>No data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7E4A8-BF5A-4CBC-8F4F-66FE12E60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Drug-drug Interactions with NOACs</a:t>
            </a:r>
            <a:b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Complicated View</a:t>
            </a:r>
            <a:endParaRPr lang="en-GB" dirty="0"/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ABE3D771-4F24-4906-BB28-3D527C49A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2" y="6540814"/>
            <a:ext cx="5638875" cy="3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fr-FR" sz="1400" dirty="0"/>
              <a:t>Heidbuchel et al. Europace. 2015;17:1467–507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2123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82401"/>
              </p:ext>
            </p:extLst>
          </p:nvPr>
        </p:nvGraphicFramePr>
        <p:xfrm>
          <a:off x="2438400" y="2057400"/>
          <a:ext cx="7315200" cy="388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72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Avoid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Reduce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Unknown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sz="2000" b="1" dirty="0"/>
                        <a:t>Dabigatran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sz="2000" b="1" dirty="0"/>
                        <a:t>Rivaroxaban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sz="2000" b="1" dirty="0"/>
                        <a:t>Apixaban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r>
                        <a:rPr lang="en-US" sz="2000" b="1" dirty="0"/>
                        <a:t>Edoxaban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962AA6D-9711-45AB-942B-9ED655888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Drug-drug Interactions with NOACs</a:t>
            </a:r>
            <a:b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Giugliano’s Easy Summary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946150"/>
          </a:xfrm>
        </p:spPr>
        <p:txBody>
          <a:bodyPr/>
          <a:lstStyle/>
          <a:p>
            <a:r>
              <a:rPr lang="en-US" dirty="0"/>
              <a:t>Timing of Cessation of NOAC Pre-Procedure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123284"/>
              </p:ext>
            </p:extLst>
          </p:nvPr>
        </p:nvGraphicFramePr>
        <p:xfrm>
          <a:off x="1981201" y="1363852"/>
          <a:ext cx="8237348" cy="4397177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6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2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9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324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Dabigatran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Apixaban-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Edoxaban-Rivaroxaban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16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  <a:ea typeface="Cambria"/>
                          <a:cs typeface="Times New Roman"/>
                        </a:rPr>
                        <a:t>No important bleeding risk and/or adequate local hemostasis possible: perform at trough level (ie, ≥12 or 24 h after last intake)</a:t>
                      </a:r>
                    </a:p>
                  </a:txBody>
                  <a:tcPr marL="62387" marR="623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Low</a:t>
                      </a:r>
                      <a:r>
                        <a:rPr lang="en-US" sz="2400" b="1" baseline="0" dirty="0">
                          <a:solidFill>
                            <a:schemeClr val="tx1"/>
                          </a:solidFill>
                        </a:rPr>
                        <a:t> risk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High risk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Low risk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High risk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8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Cambria"/>
                          <a:cs typeface="Times New Roman"/>
                        </a:rPr>
                        <a:t>CrCl ≥80 mL/min</a:t>
                      </a: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 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48 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 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48 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011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CrCl 50-80 mL/min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</a:rPr>
                        <a:t>36 h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</a:rPr>
                        <a:t>72 h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 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48 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CrCl 30-50 mL/min</a:t>
                      </a: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48 h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96 h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 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48 h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Cambria"/>
                          <a:cs typeface="Times New Roman"/>
                        </a:rPr>
                        <a:t>CrCl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15-30 mL/min</a:t>
                      </a: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</a:rPr>
                        <a:t>72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 h*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600" b="1" u="none" dirty="0">
                          <a:solidFill>
                            <a:schemeClr val="tx1"/>
                          </a:solidFill>
                        </a:rPr>
                        <a:t>120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 h*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600" b="1" dirty="0">
                          <a:solidFill>
                            <a:schemeClr val="tx1"/>
                          </a:solidFill>
                        </a:rPr>
                        <a:t>36 h</a:t>
                      </a:r>
                      <a:endParaRPr lang="en-US" sz="2600" b="1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u="sng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48 h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+mn-lt"/>
                          <a:ea typeface="Cambria"/>
                          <a:cs typeface="Times New Roman"/>
                        </a:rPr>
                        <a:t>CrCl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&lt;15 mL/min</a:t>
                      </a:r>
                    </a:p>
                  </a:txBody>
                  <a:tcPr marL="62387" marR="62387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  <a:ea typeface="Cambria"/>
                          <a:cs typeface="Times New Roman"/>
                        </a:rPr>
                        <a:t>No official indication for use</a:t>
                      </a:r>
                    </a:p>
                  </a:txBody>
                  <a:tcPr marL="62387" marR="62387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2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solidFill>
                          <a:schemeClr val="tx2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There is no need for bridging with LMWH/UFH in most cases</a:t>
                      </a:r>
                    </a:p>
                  </a:txBody>
                  <a:tcPr marL="62387" marR="62387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Cambria"/>
                        <a:cs typeface="Times New Roman"/>
                      </a:endParaRPr>
                    </a:p>
                  </a:txBody>
                  <a:tcPr marL="62387" marR="62387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5815739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baseline="0" dirty="0">
                <a:solidFill>
                  <a:srgbClr val="000000"/>
                </a:solidFill>
              </a:rPr>
              <a:t>Bold values deviate from the common stopping rule of ≥24 h low risk, ≥48 h high risk.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baseline="0" dirty="0">
                <a:solidFill>
                  <a:srgbClr val="000000"/>
                </a:solidFill>
              </a:rPr>
              <a:t>* In US the dose of dabigatran should be 75 mg BID for CrCl 15-30.   </a:t>
            </a:r>
            <a:endParaRPr lang="en-US" sz="1400" b="1" kern="0" baseline="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6324600"/>
            <a:ext cx="8572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kern="0" baseline="0" dirty="0">
                <a:solidFill>
                  <a:srgbClr val="000000"/>
                </a:solidFill>
              </a:rPr>
              <a:t>Adapted from Heidbuchel H et al. </a:t>
            </a:r>
            <a:r>
              <a:rPr lang="en-US" sz="1400" i="1" kern="0" baseline="0" dirty="0">
                <a:solidFill>
                  <a:srgbClr val="000000"/>
                </a:solidFill>
              </a:rPr>
              <a:t>Europace.</a:t>
            </a:r>
            <a:r>
              <a:rPr lang="en-US" sz="1400" kern="0" baseline="0" dirty="0">
                <a:solidFill>
                  <a:srgbClr val="000000"/>
                </a:solidFill>
              </a:rPr>
              <a:t> 2015 Aug 31. pii: euv309. and </a:t>
            </a:r>
            <a:r>
              <a:rPr lang="en-US" sz="1400" kern="0" baseline="0" dirty="0">
                <a:solidFill>
                  <a:sysClr val="windowText" lastClr="000000"/>
                </a:solidFill>
                <a:cs typeface="Arial"/>
              </a:rPr>
              <a:t>. Kovacs RJ et al. Practical Management of Anticoagulation in Patients With Atrial Fibrillation, JACC 2015;</a:t>
            </a:r>
            <a:r>
              <a:rPr lang="en-US" sz="1400" kern="0" baseline="0" dirty="0">
                <a:solidFill>
                  <a:sysClr val="windowText" lastClr="000000"/>
                </a:solidFill>
              </a:rPr>
              <a:t> ;65:1340–60</a:t>
            </a:r>
            <a:endParaRPr lang="en-US" sz="1400" kern="0" baseline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19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2123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09D350-26AE-47B3-82D5-9446E952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Reversal agents for NOACs</a:t>
            </a:r>
            <a:endParaRPr lang="en-GB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251FA3D-61BC-4EDD-97E5-003FA141A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3068002"/>
              </p:ext>
            </p:extLst>
          </p:nvPr>
        </p:nvGraphicFramePr>
        <p:xfrm>
          <a:off x="609600" y="1600200"/>
          <a:ext cx="10972801" cy="349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6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Agent</a:t>
                      </a:r>
                    </a:p>
                  </a:txBody>
                  <a:tcPr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Mechanism</a:t>
                      </a:r>
                      <a:r>
                        <a:rPr lang="en-US" sz="2000" b="1" baseline="0" dirty="0">
                          <a:solidFill>
                            <a:srgbClr val="FFFF00"/>
                          </a:solidFill>
                        </a:rPr>
                        <a:t> of Action</a:t>
                      </a:r>
                      <a:endParaRPr lang="en-US" sz="2000" b="1" dirty="0">
                        <a:solidFill>
                          <a:srgbClr val="FFFF00"/>
                        </a:solidFill>
                      </a:endParaRPr>
                    </a:p>
                  </a:txBody>
                  <a:tcPr marT="72000" marB="72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FFFF00"/>
                          </a:solidFill>
                        </a:rPr>
                        <a:t>Status</a:t>
                      </a:r>
                    </a:p>
                  </a:txBody>
                  <a:tcPr marT="72000" marB="720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Idarucizumab</a:t>
                      </a:r>
                    </a:p>
                  </a:txBody>
                  <a:tcPr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Antibody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fragment that m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imics thrombin;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has an affinity for dabigatran approximately 350 times stronger than the affinity of dabigatran for thrombin</a:t>
                      </a:r>
                    </a:p>
                  </a:txBody>
                  <a:tcPr marT="72000" marB="72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Approved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in EU and NA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72000" marB="720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Andexanet alfa (PRT064445)</a:t>
                      </a:r>
                    </a:p>
                  </a:txBody>
                  <a:tcPr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Protein catalyst mimics the appearance of factor Xa and thereby binds the direct Xa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inhibitors</a:t>
                      </a:r>
                    </a:p>
                  </a:txBody>
                  <a:tcPr marT="72000" marB="72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Fast track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designation</a:t>
                      </a:r>
                    </a:p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Phase 3 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(May 2018 FDA</a:t>
                      </a:r>
                      <a:r>
                        <a:rPr lang="en-US" sz="1800" b="1" baseline="0" dirty="0">
                          <a:solidFill>
                            <a:srgbClr val="FFC000"/>
                          </a:solidFill>
                        </a:rPr>
                        <a:t> response?</a:t>
                      </a:r>
                      <a:r>
                        <a:rPr lang="en-US" sz="1800" b="1" dirty="0">
                          <a:solidFill>
                            <a:srgbClr val="FFC000"/>
                          </a:solidFill>
                        </a:rPr>
                        <a:t>)</a:t>
                      </a:r>
                    </a:p>
                  </a:txBody>
                  <a:tcPr marT="72000" marB="720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Ciraparantag</a:t>
                      </a:r>
                    </a:p>
                  </a:txBody>
                  <a:tcPr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Binds both the direct thrombin and factor Xa inhibitors without binding blood coagulation factors</a:t>
                      </a:r>
                    </a:p>
                  </a:txBody>
                  <a:tcPr marT="72000" marB="72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Studies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ongoing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72000" marB="720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4F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-PCC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72000" marB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Directly</a:t>
                      </a:r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 or indirectly enhances thrombin generation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T="72000" marB="72000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Phase 3</a:t>
                      </a:r>
                    </a:p>
                  </a:txBody>
                  <a:tcPr marT="72000" marB="7200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 Box 47">
            <a:extLst>
              <a:ext uri="{FF2B5EF4-FFF2-40B4-BE49-F238E27FC236}">
                <a16:creationId xmlns:a16="http://schemas.microsoft.com/office/drawing/2014/main" id="{F03B1BE0-1D3D-46FB-AFAF-C955341CC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979135"/>
            <a:ext cx="6781875" cy="64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1200" dirty="0"/>
              <a:t>Schiele et al. Blood. 2013;121:3554–62; Lu et al. Nat Med. 2013;19:446–51;</a:t>
            </a:r>
          </a:p>
          <a:p>
            <a:r>
              <a:rPr lang="en-US" sz="1200" dirty="0"/>
              <a:t> Ansell et al. N Engl J Med. 2014;371:2141-2; Mo &amp; Yam. Pharmacotherapy. 2015;35:198–207; </a:t>
            </a:r>
          </a:p>
          <a:p>
            <a:r>
              <a:rPr lang="en-US" sz="1200" dirty="0"/>
              <a:t>Pollack et al. N Engl J Med. 2015;373:511–20; Eerenberg et al. Circulation. 2011;124:1573–9</a:t>
            </a:r>
          </a:p>
        </p:txBody>
      </p:sp>
      <p:sp>
        <p:nvSpPr>
          <p:cNvPr id="10" name="Text Box 47">
            <a:extLst>
              <a:ext uri="{FF2B5EF4-FFF2-40B4-BE49-F238E27FC236}">
                <a16:creationId xmlns:a16="http://schemas.microsoft.com/office/drawing/2014/main" id="{EB6EA065-063E-431D-8CF8-9A65624DA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66" y="6317690"/>
            <a:ext cx="4232006" cy="3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/>
              <a:t>4F-PCC, 4 factor prothrombin complex concentrate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Dabigatran and Rivaroxaban in ESRD:</a:t>
            </a:r>
            <a:br>
              <a:rPr lang="en-US" sz="3600" dirty="0"/>
            </a:br>
            <a:r>
              <a:rPr lang="en-US" sz="3600" dirty="0"/>
              <a:t>On HD, with AF, and Treated with OAC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20" y="1447800"/>
            <a:ext cx="9857360" cy="5119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6488668"/>
            <a:ext cx="982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chemeClr val="tx2"/>
                </a:solidFill>
              </a:rPr>
              <a:t>       2010	2011   	     2012		2013	       2014	2015</a:t>
            </a:r>
          </a:p>
        </p:txBody>
      </p:sp>
      <p:sp>
        <p:nvSpPr>
          <p:cNvPr id="7" name="Text Box 47">
            <a:extLst/>
          </p:cNvPr>
          <p:cNvSpPr txBox="1">
            <a:spLocks noChangeArrowheads="1"/>
          </p:cNvSpPr>
          <p:nvPr/>
        </p:nvSpPr>
        <p:spPr bwMode="auto">
          <a:xfrm>
            <a:off x="8162658" y="5875653"/>
            <a:ext cx="2810142" cy="3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tx2"/>
                </a:solidFill>
              </a:rPr>
              <a:t>Chan </a:t>
            </a:r>
            <a:r>
              <a:rPr lang="en-US" sz="1400" i="1" dirty="0">
                <a:solidFill>
                  <a:schemeClr val="tx2"/>
                </a:solidFill>
              </a:rPr>
              <a:t>Circulation;2015;131:972-9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165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NOACs Use Among Anticoagulated Patients with  AF + Advanced CKD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02" y="1427163"/>
            <a:ext cx="9831707" cy="5430837"/>
          </a:xfrm>
          <a:prstGeom prst="rect">
            <a:avLst/>
          </a:prstGeom>
        </p:spPr>
      </p:pic>
      <p:sp>
        <p:nvSpPr>
          <p:cNvPr id="4" name="Text Box 47">
            <a:extLst/>
          </p:cNvPr>
          <p:cNvSpPr txBox="1">
            <a:spLocks noChangeArrowheads="1"/>
          </p:cNvSpPr>
          <p:nvPr/>
        </p:nvSpPr>
        <p:spPr bwMode="auto">
          <a:xfrm>
            <a:off x="4800600" y="1828800"/>
            <a:ext cx="3441470" cy="3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tx2"/>
                </a:solidFill>
              </a:rPr>
              <a:t>Chan </a:t>
            </a:r>
            <a:r>
              <a:rPr lang="en-US" sz="1400" i="1" dirty="0">
                <a:solidFill>
                  <a:schemeClr val="tx2"/>
                </a:solidFill>
              </a:rPr>
              <a:t>J Am Coll </a:t>
            </a:r>
            <a:r>
              <a:rPr lang="en-US" sz="1400" dirty="0">
                <a:solidFill>
                  <a:schemeClr val="tx2"/>
                </a:solidFill>
              </a:rPr>
              <a:t>Cardiol 2016;67:2888-99</a:t>
            </a:r>
          </a:p>
        </p:txBody>
      </p:sp>
    </p:spTree>
    <p:extLst>
      <p:ext uri="{BB962C8B-B14F-4D97-AF65-F5344CB8AC3E}">
        <p14:creationId xmlns:p14="http://schemas.microsoft.com/office/powerpoint/2010/main" val="3917521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9968"/>
            <a:ext cx="10972800" cy="1143000"/>
          </a:xfrm>
        </p:spPr>
        <p:txBody>
          <a:bodyPr/>
          <a:lstStyle/>
          <a:p>
            <a:r>
              <a:rPr lang="en-US" dirty="0"/>
              <a:t>Apixaban PK in Patients in Hemodialysis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85665"/>
            <a:ext cx="5290332" cy="3939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1746" y="2031718"/>
            <a:ext cx="6012129" cy="39504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0" y="3052465"/>
            <a:ext cx="2166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0" dirty="0">
                <a:solidFill>
                  <a:schemeClr val="tx2"/>
                </a:solidFill>
              </a:rPr>
              <a:t>90th percentile</a:t>
            </a:r>
          </a:p>
          <a:p>
            <a:r>
              <a:rPr lang="en-US" sz="1400" b="1" baseline="0" dirty="0">
                <a:solidFill>
                  <a:schemeClr val="tx2"/>
                </a:solidFill>
              </a:rPr>
              <a:t>5mg BID, normals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1108" y="488959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baseline="0" dirty="0">
                <a:solidFill>
                  <a:schemeClr val="tx2"/>
                </a:solidFill>
              </a:rPr>
              <a:t>10th percentile</a:t>
            </a:r>
          </a:p>
          <a:p>
            <a:r>
              <a:rPr lang="en-US" sz="1400" b="1" baseline="0" dirty="0">
                <a:solidFill>
                  <a:schemeClr val="tx2"/>
                </a:solidFill>
              </a:rPr>
              <a:t>5mg BID, normals</a:t>
            </a:r>
          </a:p>
        </p:txBody>
      </p:sp>
      <p:sp>
        <p:nvSpPr>
          <p:cNvPr id="8" name="Arrow: Bent 7"/>
          <p:cNvSpPr/>
          <p:nvPr/>
        </p:nvSpPr>
        <p:spPr>
          <a:xfrm rot="5400000">
            <a:off x="8566811" y="3155423"/>
            <a:ext cx="762000" cy="838200"/>
          </a:xfrm>
          <a:prstGeom prst="ben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Arrow: Bent 8"/>
          <p:cNvSpPr/>
          <p:nvPr/>
        </p:nvSpPr>
        <p:spPr>
          <a:xfrm rot="5179877" flipH="1">
            <a:off x="8521990" y="4812664"/>
            <a:ext cx="479790" cy="425140"/>
          </a:xfrm>
          <a:prstGeom prst="bentArrow">
            <a:avLst>
              <a:gd name="adj1" fmla="val 25000"/>
              <a:gd name="adj2" fmla="val 25000"/>
              <a:gd name="adj3" fmla="val 37144"/>
              <a:gd name="adj4" fmla="val 3409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524000"/>
            <a:ext cx="468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2.5 mg BID given for 8 days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5925381"/>
            <a:ext cx="4680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AUC triples (accumulation)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1528465"/>
            <a:ext cx="507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Day 8 AUC with 2.5 and 5 mg BID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0346" y="5920618"/>
            <a:ext cx="5716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2.5 mg </a:t>
            </a:r>
            <a:r>
              <a:rPr lang="en-US" sz="2400" b="1" baseline="0" dirty="0">
                <a:sym typeface="Wingdings" panose="05000000000000000000" pitchFamily="2" charset="2"/>
              </a:rPr>
              <a:t> AUC is too low (10</a:t>
            </a:r>
            <a:r>
              <a:rPr lang="en-US" sz="2400" b="1" baseline="30000" dirty="0">
                <a:sym typeface="Wingdings" panose="05000000000000000000" pitchFamily="2" charset="2"/>
              </a:rPr>
              <a:t>th</a:t>
            </a:r>
            <a:r>
              <a:rPr lang="en-US" sz="2400" b="1" baseline="0" dirty="0">
                <a:sym typeface="Wingdings" panose="05000000000000000000" pitchFamily="2" charset="2"/>
              </a:rPr>
              <a:t> %ile)</a:t>
            </a:r>
          </a:p>
          <a:p>
            <a:r>
              <a:rPr lang="en-US" sz="2400" b="1" baseline="0" dirty="0">
                <a:sym typeface="Wingdings" panose="05000000000000000000" pitchFamily="2" charset="2"/>
              </a:rPr>
              <a:t>   5 mg  AUC is too high (</a:t>
            </a:r>
            <a:r>
              <a:rPr lang="en-US" sz="2400" b="1" u="sng" baseline="0" dirty="0">
                <a:sym typeface="Wingdings" panose="05000000000000000000" pitchFamily="2" charset="2"/>
              </a:rPr>
              <a:t>&gt;</a:t>
            </a:r>
            <a:r>
              <a:rPr lang="en-US" sz="2400" b="1" baseline="0" dirty="0">
                <a:sym typeface="Wingdings" panose="05000000000000000000" pitchFamily="2" charset="2"/>
              </a:rPr>
              <a:t>90</a:t>
            </a:r>
            <a:r>
              <a:rPr lang="en-US" sz="2400" b="1" baseline="30000" dirty="0">
                <a:sym typeface="Wingdings" panose="05000000000000000000" pitchFamily="2" charset="2"/>
              </a:rPr>
              <a:t>th</a:t>
            </a:r>
            <a:r>
              <a:rPr lang="en-US" sz="2400" b="1" baseline="0" dirty="0">
                <a:sym typeface="Wingdings" panose="05000000000000000000" pitchFamily="2" charset="2"/>
              </a:rPr>
              <a:t> %ile)</a:t>
            </a:r>
            <a:endParaRPr lang="en-US" sz="2400" b="1" baseline="0" dirty="0"/>
          </a:p>
        </p:txBody>
      </p:sp>
      <p:sp>
        <p:nvSpPr>
          <p:cNvPr id="14" name="Text Box 47">
            <a:extLst/>
          </p:cNvPr>
          <p:cNvSpPr txBox="1">
            <a:spLocks noChangeArrowheads="1"/>
          </p:cNvSpPr>
          <p:nvPr/>
        </p:nvSpPr>
        <p:spPr bwMode="auto">
          <a:xfrm>
            <a:off x="380925" y="6540814"/>
            <a:ext cx="5638875" cy="3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/>
            <a:r>
              <a:rPr lang="fr-FR" sz="1400" dirty="0"/>
              <a:t>Mavrakanas </a:t>
            </a:r>
            <a:r>
              <a:rPr lang="fr-FR" sz="1400" i="1" dirty="0"/>
              <a:t>J Am Soc Naphtol 2017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306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/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r>
              <a:rPr lang="en-GB" kern="0" baseline="0" dirty="0"/>
              <a:t>Disclosures</a:t>
            </a:r>
          </a:p>
        </p:txBody>
      </p:sp>
      <p:sp>
        <p:nvSpPr>
          <p:cNvPr id="3" name="Content Placeholder 5">
            <a:extLst/>
          </p:cNvPr>
          <p:cNvSpPr txBox="1">
            <a:spLocks/>
          </p:cNvSpPr>
          <p:nvPr/>
        </p:nvSpPr>
        <p:spPr>
          <a:xfrm>
            <a:off x="609600" y="1600200"/>
            <a:ext cx="10972800" cy="5105400"/>
          </a:xfrm>
          <a:prstGeom prst="rect">
            <a:avLst/>
          </a:prstGeom>
        </p:spPr>
        <p:txBody>
          <a:bodyPr/>
          <a:lstStyle>
            <a:lvl1pPr marL="304800" indent="-304800" algn="l" rtl="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28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8663" indent="-422275" algn="l" rtl="0" eaLnBrk="0" fontAlgn="base" hangingPunct="0">
              <a:spcBef>
                <a:spcPct val="0"/>
              </a:spcBef>
              <a:spcAft>
                <a:spcPct val="20000"/>
              </a:spcAft>
              <a:buChar char="–"/>
              <a:defRPr sz="2400" b="1">
                <a:solidFill>
                  <a:schemeClr val="bg1"/>
                </a:solidFill>
                <a:latin typeface="+mn-lt"/>
              </a:defRPr>
            </a:lvl2pPr>
            <a:lvl3pPr marL="1011238" indent="-280988" algn="l" rtl="0" eaLnBrk="0" fontAlgn="base" hangingPunct="0">
              <a:spcBef>
                <a:spcPct val="0"/>
              </a:spcBef>
              <a:spcAft>
                <a:spcPct val="20000"/>
              </a:spcAft>
              <a:buChar char="•"/>
              <a:defRPr sz="2000" b="1">
                <a:solidFill>
                  <a:schemeClr val="bg1"/>
                </a:solidFill>
                <a:latin typeface="+mn-lt"/>
              </a:defRPr>
            </a:lvl3pPr>
            <a:lvl4pPr marL="1330325" indent="-317500" algn="l" rtl="0" eaLnBrk="0" fontAlgn="base" hangingPunct="0">
              <a:spcBef>
                <a:spcPct val="0"/>
              </a:spcBef>
              <a:spcAft>
                <a:spcPct val="2000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1635125" indent="-303213" algn="l" rtl="0" eaLnBrk="0" fontAlgn="base" hangingPunct="0">
              <a:spcBef>
                <a:spcPct val="0"/>
              </a:spcBef>
              <a:spcAft>
                <a:spcPct val="2000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092325" indent="-303213" algn="l" rtl="0" eaLnBrk="0" fontAlgn="base" hangingPunct="0">
              <a:spcBef>
                <a:spcPct val="0"/>
              </a:spcBef>
              <a:spcAft>
                <a:spcPct val="2000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6pPr>
            <a:lvl7pPr marL="2549525" indent="-303213" algn="l" rtl="0" eaLnBrk="0" fontAlgn="base" hangingPunct="0">
              <a:spcBef>
                <a:spcPct val="0"/>
              </a:spcBef>
              <a:spcAft>
                <a:spcPct val="2000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7pPr>
            <a:lvl8pPr marL="3006725" indent="-303213" algn="l" rtl="0" eaLnBrk="0" fontAlgn="base" hangingPunct="0">
              <a:spcBef>
                <a:spcPct val="0"/>
              </a:spcBef>
              <a:spcAft>
                <a:spcPct val="2000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8pPr>
            <a:lvl9pPr marL="3463925" indent="-303213" algn="l" rtl="0" eaLnBrk="0" fontAlgn="base" hangingPunct="0">
              <a:spcBef>
                <a:spcPct val="0"/>
              </a:spcBef>
              <a:spcAft>
                <a:spcPct val="20000"/>
              </a:spcAft>
              <a:buChar char="»"/>
              <a:defRPr b="1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kern="0" baseline="0" dirty="0"/>
              <a:t>Grants to my institution: 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kern="0" baseline="0" dirty="0"/>
              <a:t>Amgen, Daiichi Sankyo, Merck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kern="0" baseline="0" dirty="0"/>
              <a:t>Honoraria for CME programs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kern="0" baseline="0" dirty="0"/>
              <a:t>Amgen, Daiichi Sankyo, Merck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kern="0" baseline="0" dirty="0"/>
              <a:t>Consulting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en-US" kern="0" baseline="0" dirty="0"/>
              <a:t>Amgen, Bristol Myers Squibb, Boeringer-Ingelheim, Daiichi Sankyo, Janssen, Pfizer, Portola</a:t>
            </a:r>
          </a:p>
        </p:txBody>
      </p:sp>
    </p:spTree>
    <p:extLst>
      <p:ext uri="{BB962C8B-B14F-4D97-AF65-F5344CB8AC3E}">
        <p14:creationId xmlns:p14="http://schemas.microsoft.com/office/powerpoint/2010/main" val="3464267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0896600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/>
              <a:t>Conclusions: NOACs and Renal Failure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10820400" cy="4990601"/>
          </a:xfrm>
        </p:spPr>
        <p:txBody>
          <a:bodyPr>
            <a:noAutofit/>
          </a:bodyPr>
          <a:lstStyle/>
          <a:p>
            <a:pPr marL="225425" indent="-225425"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dirty="0"/>
              <a:t>Pts with AF and CKD are at high risk stroke, bleeding, death </a:t>
            </a:r>
          </a:p>
          <a:p>
            <a:pPr marL="225425" indent="-225425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dirty="0"/>
              <a:t>CKD 4/5: Warfarin recommend (?benefit in 1° prevention)</a:t>
            </a:r>
          </a:p>
          <a:p>
            <a:pPr marL="225425" indent="-225425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dirty="0"/>
              <a:t>CKD 3: All NOACs are effective and can be used safely in pts with CrCl 30-50 mL/min, BUT REMEMBER</a:t>
            </a:r>
          </a:p>
          <a:p>
            <a:pPr marL="881063" lvl="1" indent="-457200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dirty="0"/>
              <a:t>Use appropriate dose (Dabi 110, Riva 15, </a:t>
            </a:r>
            <a:r>
              <a:rPr lang="en-US" dirty="0">
                <a:solidFill>
                  <a:srgbClr val="FFFF00"/>
                </a:solidFill>
              </a:rPr>
              <a:t>Apixa* 5 or 2.5, Edox* 30</a:t>
            </a:r>
            <a:r>
              <a:rPr lang="en-US" dirty="0"/>
              <a:t>)</a:t>
            </a:r>
          </a:p>
          <a:p>
            <a:pPr marL="881063" lvl="1" indent="-457200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dirty="0"/>
              <a:t>Measure renal function 2-4x per year (In X mths, X = CrCl/10)</a:t>
            </a:r>
          </a:p>
          <a:p>
            <a:pPr marL="881063" lvl="1" indent="-457200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dirty="0"/>
              <a:t>Review all concomitant medications (CYP interaction Riva, Apixa)</a:t>
            </a:r>
          </a:p>
          <a:p>
            <a:pPr marL="881063" lvl="1" indent="-457200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buFont typeface="+mj-lt"/>
              <a:buAutoNum type="arabicPeriod"/>
              <a:defRPr/>
            </a:pPr>
            <a:r>
              <a:rPr lang="en-US" dirty="0"/>
              <a:t>High-risk procedures: Hold FXai for </a:t>
            </a:r>
            <a:r>
              <a:rPr lang="en-US" u="sng" dirty="0"/>
              <a:t>&gt;</a:t>
            </a:r>
            <a:r>
              <a:rPr lang="en-US" dirty="0"/>
              <a:t> 48h, longer for Dabi and for pts with CrCl &lt;30 mL/min 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chemeClr val="bg1"/>
              </a:buClr>
              <a:defRPr/>
            </a:pPr>
            <a:r>
              <a:rPr lang="en-US" dirty="0"/>
              <a:t>Avoid NOACs (?except apixa 2.5) in CKD 5 / hemodialysis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6362201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baseline="0" dirty="0">
                <a:solidFill>
                  <a:srgbClr val="FFFF00"/>
                </a:solidFill>
              </a:rPr>
              <a:t>* Apixa and edox have less bleeding than warfarin</a:t>
            </a:r>
          </a:p>
        </p:txBody>
      </p:sp>
    </p:spTree>
    <p:extLst>
      <p:ext uri="{BB962C8B-B14F-4D97-AF65-F5344CB8AC3E}">
        <p14:creationId xmlns:p14="http://schemas.microsoft.com/office/powerpoint/2010/main" val="222482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275857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35" y="69487"/>
            <a:ext cx="10972800" cy="814976"/>
          </a:xfrm>
        </p:spPr>
        <p:txBody>
          <a:bodyPr/>
          <a:lstStyle/>
          <a:p>
            <a:r>
              <a:rPr lang="en-US" dirty="0"/>
              <a:t>Stroke/SEE in Each Trial by CrCl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35" y="1540400"/>
            <a:ext cx="11229261" cy="990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913" y="3301998"/>
            <a:ext cx="1173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ROCKET-AF		 Riva v warfarin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13" y="3733631"/>
            <a:ext cx="10162227" cy="6859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5800" y="1062335"/>
            <a:ext cx="1173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RE-LY					D110 v warfarin		D150 v warfarin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914818"/>
            <a:ext cx="1173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ARISTOTLE		 				Apixa v warfarin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29" y="2529069"/>
            <a:ext cx="11280072" cy="2921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199" y="4374803"/>
            <a:ext cx="2944368" cy="503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6337091"/>
            <a:ext cx="3353535" cy="3810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87" y="5356347"/>
            <a:ext cx="9501682" cy="9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5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Stroke or SEE by Baseline </a:t>
            </a:r>
            <a:r>
              <a:rPr lang="en-GB" altLang="en-US" dirty="0" err="1"/>
              <a:t>CrCL</a:t>
            </a:r>
            <a:r>
              <a:rPr lang="en-GB" altLang="en-US" dirty="0"/>
              <a:t> in ENGAGE AF-TIMI 48</a:t>
            </a:r>
            <a:br>
              <a:rPr lang="en-GB" alt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en-US" sz="2400" dirty="0" err="1">
                <a:solidFill>
                  <a:schemeClr val="bg1">
                    <a:lumMod val="65000"/>
                  </a:schemeClr>
                </a:solidFill>
              </a:rPr>
              <a:t>mITT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 On-Treatment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066800" y="1424237"/>
          <a:ext cx="9736668" cy="4326648"/>
        </p:xfrm>
        <a:graphic>
          <a:graphicData uri="http://schemas.openxmlformats.org/drawingml/2006/table">
            <a:tbl>
              <a:tblPr/>
              <a:tblGrid>
                <a:gridCol w="2194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5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187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5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Event rate,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%/yr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Edoxaban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60/30 mg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vs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warfarin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Creatinine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clearance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18288" marB="18288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HR (95% CI)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Moderate (30 - 50)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Warfarin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1305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49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1.97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Edoxaban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60/30 mg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1302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43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1.72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0.88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(0.58, 1.32)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Mild (&gt; 50 - &lt; 80)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Warfarin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3048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135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2.00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Edoxaban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60/30 mg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3007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71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1.07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0.53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(0.40, 0.70)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6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Normal (≥ 80)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Warfarin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2608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47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0.76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1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Edoxaban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60/30 mg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2633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66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1.06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1.41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(0.97, 2.06)</a:t>
                      </a: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marT="27432" marB="27432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7221718" y="2271079"/>
          <a:ext cx="3788442" cy="459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7"/>
          <p:cNvSpPr/>
          <p:nvPr/>
        </p:nvSpPr>
        <p:spPr>
          <a:xfrm>
            <a:off x="9455417" y="1651919"/>
            <a:ext cx="1391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23F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Warfarin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23F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 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23F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23F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better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23F88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5384" y="1651919"/>
            <a:ext cx="17914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23F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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023F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Edoxaban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23F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 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23F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</a:b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23F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60/30 mg better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23F88">
                  <a:lumMod val="60000"/>
                  <a:lumOff val="40000"/>
                </a:srgbClr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96400" y="3839901"/>
            <a:ext cx="1310414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int  0.0002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20273" y="0"/>
            <a:ext cx="745223" cy="360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3086960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35" y="69487"/>
            <a:ext cx="10972800" cy="814976"/>
          </a:xfrm>
        </p:spPr>
        <p:txBody>
          <a:bodyPr/>
          <a:lstStyle/>
          <a:p>
            <a:r>
              <a:rPr lang="en-US" dirty="0"/>
              <a:t>Bleeding in Each Trial by CrCl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2913" y="3301998"/>
            <a:ext cx="1173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ROCKET-AF		 Riva v warfarin </a:t>
            </a:r>
            <a:r>
              <a:rPr lang="en-US" sz="2000" b="1" baseline="0" dirty="0"/>
              <a:t>(Major or clinically relevant non-major bleeding)</a:t>
            </a:r>
            <a:endParaRPr lang="en-US" sz="2400" b="1" baseline="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1062335"/>
            <a:ext cx="1173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RE-LY			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4914818"/>
            <a:ext cx="11731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0" dirty="0"/>
              <a:t>ARISTOTLE		 				Apixa v warfarin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199" y="4374803"/>
            <a:ext cx="2944368" cy="503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6337091"/>
            <a:ext cx="3353535" cy="381094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93033" y="1447800"/>
          <a:ext cx="1105677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167">
                  <a:extLst>
                    <a:ext uri="{9D8B030D-6E8A-4147-A177-3AD203B41FA5}">
                      <a16:colId xmlns:a16="http://schemas.microsoft.com/office/drawing/2014/main" val="94129721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421268801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3596239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00863369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8266057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831651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681439778"/>
                    </a:ext>
                  </a:extLst>
                </a:gridCol>
                <a:gridCol w="829407">
                  <a:extLst>
                    <a:ext uri="{9D8B030D-6E8A-4147-A177-3AD203B41FA5}">
                      <a16:colId xmlns:a16="http://schemas.microsoft.com/office/drawing/2014/main" val="23365285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CrCl (ml/min)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D110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D150</a:t>
                      </a: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Warf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HR: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D110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</a:rPr>
                        <a:t> v Warf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P-int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HR: D150 v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</a:rPr>
                        <a:t> Warf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P-int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441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&lt;50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5.13%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6.06%</a:t>
                      </a:r>
                    </a:p>
                  </a:txBody>
                  <a:tcP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5.06%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1.02 (0.78-1.33)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0.018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1.22 (0.95-1.58)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0.004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55610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50-80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2.78%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3.05%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3.38%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0.82 (0.68-0.99)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0.90 (0.75-1.09)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175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&gt;80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0.51%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0.77%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1.64%</a:t>
                      </a: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0.50 (0.16-0.57)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2"/>
                          </a:solidFill>
                        </a:rPr>
                        <a:t>0.47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</a:rPr>
                        <a:t> ().27-0.80)</a:t>
                      </a:r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089870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841" y="3763663"/>
            <a:ext cx="10009793" cy="6478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92" y="5321053"/>
            <a:ext cx="9450871" cy="100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60486"/>
            <a:ext cx="10972800" cy="929081"/>
          </a:xfrm>
        </p:spPr>
        <p:txBody>
          <a:bodyPr/>
          <a:lstStyle/>
          <a:p>
            <a:r>
              <a:rPr lang="en-GB" altLang="en-US" dirty="0"/>
              <a:t>Major Bleeding by Baseline </a:t>
            </a:r>
            <a:r>
              <a:rPr lang="en-GB" altLang="en-US" dirty="0" err="1"/>
              <a:t>CrCL</a:t>
            </a:r>
            <a:r>
              <a:rPr lang="en-GB" altLang="en-US" dirty="0"/>
              <a:t> in ENGAGE AF-TIMI 48 </a:t>
            </a:r>
            <a:br>
              <a:rPr lang="en-GB" altLang="en-US" sz="24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altLang="en-US" sz="2400" dirty="0" err="1">
                <a:solidFill>
                  <a:schemeClr val="bg1">
                    <a:lumMod val="65000"/>
                  </a:schemeClr>
                </a:solidFill>
              </a:rPr>
              <a:t>mITT</a:t>
            </a:r>
            <a:r>
              <a:rPr lang="en-US" altLang="en-US" sz="2400" dirty="0">
                <a:solidFill>
                  <a:schemeClr val="bg1">
                    <a:lumMod val="65000"/>
                  </a:schemeClr>
                </a:solidFill>
              </a:rPr>
              <a:t> On-Treatment </a:t>
            </a:r>
            <a:r>
              <a:rPr lang="en-US" altLang="en-US" sz="2400" dirty="0" err="1">
                <a:solidFill>
                  <a:schemeClr val="tx1"/>
                </a:solidFill>
              </a:rPr>
              <a:t>Edoxaban</a:t>
            </a:r>
            <a:r>
              <a:rPr lang="en-US" altLang="en-US" sz="2400" dirty="0">
                <a:solidFill>
                  <a:schemeClr val="tx1"/>
                </a:solidFill>
              </a:rPr>
              <a:t> 60/30-mg Group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43665" y="1635765"/>
          <a:ext cx="10876608" cy="3505199"/>
        </p:xfrm>
        <a:graphic>
          <a:graphicData uri="http://schemas.openxmlformats.org/drawingml/2006/table">
            <a:tbl>
              <a:tblPr/>
              <a:tblGrid>
                <a:gridCol w="2018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9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3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74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07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518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Event (n)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Event rate, %/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yr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F88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23F88">
                            <a:lumMod val="60000"/>
                            <a:lumOff val="40000"/>
                          </a:srgbClr>
                        </a:solidFill>
                        <a:effectLst/>
                        <a:uLnTx/>
                        <a:uFillTx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Edoxaban 60/30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vs warfarin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3F88">
                              <a:lumMod val="60000"/>
                              <a:lumOff val="40000"/>
                            </a:srgbClr>
                          </a:solidFill>
                          <a:effectLst/>
                          <a:uLnTx/>
                          <a:uFillTx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HR (95% CI)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33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Edoxaban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Warfarin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961">
                <a:tc v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%/</a:t>
                      </a: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yr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n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%/</a:t>
                      </a:r>
                      <a:r>
                        <a:rPr kumimoji="0" lang="en-US" sz="16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yr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284">
                <a:tc gridSpan="9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Major bleeding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5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  Moderate (30 - 50)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2607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96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3.91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128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5.23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0.75 (0.58, 0.98)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  Mild (&gt; 50 - &lt; 80)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6055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209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3.20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207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3.55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0.90 (0.75, 1.08)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52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   Normal (≥ 80)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5241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109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1.77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154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+mn-ea"/>
                          <a:cs typeface="Arial" pitchFamily="34" charset="0"/>
                        </a:rPr>
                        <a:t>2.52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Arial" pitchFamily="34" charset="0"/>
                        </a:rPr>
                        <a:t>0.71 (0.55, 0.90)</a:t>
                      </a: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18288" marR="18288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7481488" y="1744666"/>
          <a:ext cx="4220511" cy="461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10032088" y="2402042"/>
            <a:ext cx="1413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Warfarin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 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better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57701" y="2382995"/>
            <a:ext cx="17907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 </a:t>
            </a:r>
            <a:r>
              <a:rPr kumimoji="0" lang="en-US" sz="1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Edoxaban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</a:b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Narrow" pitchFamily="34" charset="0"/>
                <a:cs typeface="Arial" pitchFamily="34" charset="0"/>
                <a:sym typeface="Wingdings" pitchFamily="2" charset="2"/>
              </a:rPr>
              <a:t>60/30 mg better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47420" y="3389592"/>
            <a:ext cx="1313716" cy="3385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P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 pitchFamily="34" charset="0"/>
                <a:ea typeface="+mj-ea"/>
                <a:cs typeface="Arial" pitchFamily="34" charset="0"/>
              </a:rPr>
              <a:t>int  0.2501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20273" y="0"/>
            <a:ext cx="745223" cy="360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7112967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75" y="113484"/>
            <a:ext cx="9349249" cy="66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8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75" y="113484"/>
            <a:ext cx="9349249" cy="66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88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375" y="81726"/>
            <a:ext cx="9349249" cy="66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24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Line 32"/>
          <p:cNvSpPr>
            <a:spLocks noChangeShapeType="1"/>
          </p:cNvSpPr>
          <p:nvPr/>
        </p:nvSpPr>
        <p:spPr bwMode="auto">
          <a:xfrm>
            <a:off x="5078414" y="1916114"/>
            <a:ext cx="1587" cy="3475037"/>
          </a:xfrm>
          <a:prstGeom prst="line">
            <a:avLst/>
          </a:prstGeom>
          <a:solidFill>
            <a:srgbClr val="FFFF00"/>
          </a:solidFill>
          <a:ln w="25400">
            <a:solidFill>
              <a:srgbClr val="66FFFF"/>
            </a:solidFill>
            <a:prstDash val="sysDot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1981200" y="944564"/>
            <a:ext cx="8229600" cy="58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032000" y="4619626"/>
            <a:ext cx="2222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ENGAGE AF-TIMI 48</a:t>
            </a: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032000" y="3684589"/>
            <a:ext cx="1303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ARISTOTLE</a:t>
            </a: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2032001" y="2732089"/>
            <a:ext cx="1338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ROCKET AF</a:t>
            </a:r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032001" y="1778001"/>
            <a:ext cx="671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RE-LY</a:t>
            </a: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2032001" y="5546726"/>
            <a:ext cx="11287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Combined</a:t>
            </a:r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3138488" y="6324601"/>
            <a:ext cx="2743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i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Favors NOAC</a:t>
            </a:r>
          </a:p>
        </p:txBody>
      </p:sp>
      <p:sp>
        <p:nvSpPr>
          <p:cNvPr id="53" name="Rectangle 16"/>
          <p:cNvSpPr>
            <a:spLocks noChangeArrowheads="1"/>
          </p:cNvSpPr>
          <p:nvPr/>
        </p:nvSpPr>
        <p:spPr bwMode="auto">
          <a:xfrm>
            <a:off x="5900739" y="6329363"/>
            <a:ext cx="27908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b="1" i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Favors Warfarin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7775576" y="4610101"/>
            <a:ext cx="177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0.88 (0.75 - 1.02)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7775576" y="3665539"/>
            <a:ext cx="177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0.80 (0.67 - 0.95)</a:t>
            </a: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7775576" y="2732089"/>
            <a:ext cx="177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0.88 (0.75 - 1.03)</a:t>
            </a: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7775576" y="1768476"/>
            <a:ext cx="177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0.66 (0.53 - 0.82)</a:t>
            </a: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7775576" y="5564189"/>
            <a:ext cx="17700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0.81 (0.73 - 0.91)</a:t>
            </a:r>
          </a:p>
        </p:txBody>
      </p:sp>
      <p:sp>
        <p:nvSpPr>
          <p:cNvPr id="44" name="Rectangle 29"/>
          <p:cNvSpPr>
            <a:spLocks noChangeArrowheads="1"/>
          </p:cNvSpPr>
          <p:nvPr/>
        </p:nvSpPr>
        <p:spPr bwMode="auto">
          <a:xfrm>
            <a:off x="7624763" y="1292226"/>
            <a:ext cx="2101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b="1" u="sng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Risk Ratio (95% CI)</a:t>
            </a:r>
          </a:p>
        </p:txBody>
      </p:sp>
      <p:sp>
        <p:nvSpPr>
          <p:cNvPr id="60" name="Rectangle 35"/>
          <p:cNvSpPr>
            <a:spLocks noChangeArrowheads="1"/>
          </p:cNvSpPr>
          <p:nvPr/>
        </p:nvSpPr>
        <p:spPr bwMode="auto">
          <a:xfrm>
            <a:off x="8158164" y="5875338"/>
            <a:ext cx="9921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600" b="1" baseline="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p=&lt;0.0001</a:t>
            </a:r>
          </a:p>
        </p:txBody>
      </p:sp>
      <p:sp>
        <p:nvSpPr>
          <p:cNvPr id="83" name="Line 6"/>
          <p:cNvSpPr>
            <a:spLocks noChangeShapeType="1"/>
          </p:cNvSpPr>
          <p:nvPr/>
        </p:nvSpPr>
        <p:spPr bwMode="auto">
          <a:xfrm>
            <a:off x="3121026" y="6180139"/>
            <a:ext cx="5559425" cy="3175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4" name="Rectangle 7"/>
          <p:cNvSpPr>
            <a:spLocks noChangeArrowheads="1"/>
          </p:cNvSpPr>
          <p:nvPr/>
        </p:nvSpPr>
        <p:spPr bwMode="auto">
          <a:xfrm>
            <a:off x="2974975" y="6275388"/>
            <a:ext cx="319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i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0.5</a:t>
            </a:r>
            <a:endParaRPr lang="en-US" b="1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85" name="Line 8"/>
          <p:cNvSpPr>
            <a:spLocks noChangeShapeType="1"/>
          </p:cNvSpPr>
          <p:nvPr/>
        </p:nvSpPr>
        <p:spPr bwMode="auto">
          <a:xfrm flipV="1">
            <a:off x="3121025" y="6180138"/>
            <a:ext cx="1588" cy="9525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86" name="Rectangle 9"/>
          <p:cNvSpPr>
            <a:spLocks noChangeArrowheads="1"/>
          </p:cNvSpPr>
          <p:nvPr/>
        </p:nvSpPr>
        <p:spPr bwMode="auto">
          <a:xfrm>
            <a:off x="5821364" y="6275388"/>
            <a:ext cx="1285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i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1</a:t>
            </a:r>
            <a:endParaRPr lang="en-US" b="1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87" name="Line 10"/>
          <p:cNvSpPr>
            <a:spLocks noChangeShapeType="1"/>
          </p:cNvSpPr>
          <p:nvPr/>
        </p:nvSpPr>
        <p:spPr bwMode="auto">
          <a:xfrm flipV="1">
            <a:off x="5900739" y="6180138"/>
            <a:ext cx="1587" cy="9525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88" name="Rectangle 11"/>
          <p:cNvSpPr>
            <a:spLocks noChangeArrowheads="1"/>
          </p:cNvSpPr>
          <p:nvPr/>
        </p:nvSpPr>
        <p:spPr bwMode="auto">
          <a:xfrm>
            <a:off x="8602663" y="6275388"/>
            <a:ext cx="127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i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2</a:t>
            </a:r>
            <a:endParaRPr lang="en-US" b="1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89" name="Line 12"/>
          <p:cNvSpPr>
            <a:spLocks noChangeShapeType="1"/>
          </p:cNvSpPr>
          <p:nvPr/>
        </p:nvSpPr>
        <p:spPr bwMode="auto">
          <a:xfrm flipV="1">
            <a:off x="8680451" y="6180138"/>
            <a:ext cx="3175" cy="9525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1" name="Rectangle 14"/>
          <p:cNvSpPr>
            <a:spLocks noChangeArrowheads="1"/>
          </p:cNvSpPr>
          <p:nvPr/>
        </p:nvSpPr>
        <p:spPr bwMode="auto">
          <a:xfrm>
            <a:off x="5154614" y="4521201"/>
            <a:ext cx="452437" cy="474663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2" name="Line 17"/>
          <p:cNvSpPr>
            <a:spLocks noChangeShapeType="1"/>
          </p:cNvSpPr>
          <p:nvPr/>
        </p:nvSpPr>
        <p:spPr bwMode="auto">
          <a:xfrm>
            <a:off x="4273551" y="3811589"/>
            <a:ext cx="1431925" cy="3175"/>
          </a:xfrm>
          <a:prstGeom prst="line">
            <a:avLst/>
          </a:prstGeom>
          <a:noFill/>
          <a:ln w="254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3" name="Rectangle 18"/>
          <p:cNvSpPr>
            <a:spLocks noChangeArrowheads="1"/>
          </p:cNvSpPr>
          <p:nvPr/>
        </p:nvSpPr>
        <p:spPr bwMode="auto">
          <a:xfrm>
            <a:off x="4792663" y="3606801"/>
            <a:ext cx="392112" cy="40957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5" name="Rectangle 22"/>
          <p:cNvSpPr>
            <a:spLocks noChangeArrowheads="1"/>
          </p:cNvSpPr>
          <p:nvPr/>
        </p:nvSpPr>
        <p:spPr bwMode="auto">
          <a:xfrm>
            <a:off x="5176839" y="2641600"/>
            <a:ext cx="422275" cy="4445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6" name="Line 25"/>
          <p:cNvSpPr>
            <a:spLocks noChangeShapeType="1"/>
          </p:cNvSpPr>
          <p:nvPr/>
        </p:nvSpPr>
        <p:spPr bwMode="auto">
          <a:xfrm>
            <a:off x="3414713" y="1916114"/>
            <a:ext cx="1731962" cy="1587"/>
          </a:xfrm>
          <a:prstGeom prst="line">
            <a:avLst/>
          </a:prstGeom>
          <a:noFill/>
          <a:ln w="254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7" name="Rectangle 26"/>
          <p:cNvSpPr>
            <a:spLocks noChangeArrowheads="1"/>
          </p:cNvSpPr>
          <p:nvPr/>
        </p:nvSpPr>
        <p:spPr bwMode="auto">
          <a:xfrm>
            <a:off x="4130675" y="1757363"/>
            <a:ext cx="300038" cy="31750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8" name="Line 29"/>
          <p:cNvSpPr>
            <a:spLocks noChangeShapeType="1"/>
          </p:cNvSpPr>
          <p:nvPr/>
        </p:nvSpPr>
        <p:spPr bwMode="auto">
          <a:xfrm>
            <a:off x="5900739" y="1600200"/>
            <a:ext cx="1587" cy="457993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9" name="Freeform 30"/>
          <p:cNvSpPr>
            <a:spLocks/>
          </p:cNvSpPr>
          <p:nvPr/>
        </p:nvSpPr>
        <p:spPr bwMode="auto">
          <a:xfrm>
            <a:off x="4776788" y="5391151"/>
            <a:ext cx="603250" cy="631825"/>
          </a:xfrm>
          <a:custGeom>
            <a:avLst/>
            <a:gdLst/>
            <a:ahLst/>
            <a:cxnLst>
              <a:cxn ang="0">
                <a:pos x="0" y="156"/>
              </a:cxn>
              <a:cxn ang="0">
                <a:pos x="156" y="311"/>
              </a:cxn>
              <a:cxn ang="0">
                <a:pos x="312" y="156"/>
              </a:cxn>
              <a:cxn ang="0">
                <a:pos x="156" y="0"/>
              </a:cxn>
              <a:cxn ang="0">
                <a:pos x="0" y="156"/>
              </a:cxn>
            </a:cxnLst>
            <a:rect l="0" t="0" r="r" b="b"/>
            <a:pathLst>
              <a:path w="312" h="311">
                <a:moveTo>
                  <a:pt x="0" y="156"/>
                </a:moveTo>
                <a:lnTo>
                  <a:pt x="156" y="311"/>
                </a:lnTo>
                <a:lnTo>
                  <a:pt x="312" y="156"/>
                </a:lnTo>
                <a:lnTo>
                  <a:pt x="156" y="0"/>
                </a:lnTo>
                <a:lnTo>
                  <a:pt x="0" y="156"/>
                </a:lnTo>
                <a:close/>
              </a:path>
            </a:pathLst>
          </a:custGeom>
          <a:solidFill>
            <a:srgbClr val="66FFFF"/>
          </a:solidFill>
          <a:ln w="25400">
            <a:solidFill>
              <a:srgbClr val="66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100" name="Line 31"/>
          <p:cNvSpPr>
            <a:spLocks noChangeShapeType="1"/>
          </p:cNvSpPr>
          <p:nvPr/>
        </p:nvSpPr>
        <p:spPr bwMode="auto">
          <a:xfrm flipH="1">
            <a:off x="4619626" y="5708650"/>
            <a:ext cx="911225" cy="1588"/>
          </a:xfrm>
          <a:prstGeom prst="line">
            <a:avLst/>
          </a:prstGeom>
          <a:noFill/>
          <a:ln w="25400">
            <a:solidFill>
              <a:srgbClr val="66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0" name="Line 13"/>
          <p:cNvSpPr>
            <a:spLocks noChangeShapeType="1"/>
          </p:cNvSpPr>
          <p:nvPr/>
        </p:nvSpPr>
        <p:spPr bwMode="auto">
          <a:xfrm>
            <a:off x="4768851" y="4759325"/>
            <a:ext cx="1222375" cy="1588"/>
          </a:xfrm>
          <a:prstGeom prst="line">
            <a:avLst/>
          </a:prstGeom>
          <a:noFill/>
          <a:ln w="254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94" name="Line 21"/>
          <p:cNvSpPr>
            <a:spLocks noChangeShapeType="1"/>
          </p:cNvSpPr>
          <p:nvPr/>
        </p:nvSpPr>
        <p:spPr bwMode="auto">
          <a:xfrm>
            <a:off x="4748214" y="2862264"/>
            <a:ext cx="1279525" cy="3175"/>
          </a:xfrm>
          <a:prstGeom prst="line">
            <a:avLst/>
          </a:prstGeom>
          <a:noFill/>
          <a:ln w="254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baseline="0" dirty="0">
              <a:solidFill>
                <a:srgbClr val="FFFFFF"/>
              </a:solidFill>
              <a:latin typeface="Calibri"/>
              <a:ea typeface="+mn-ea"/>
            </a:endParaRPr>
          </a:p>
        </p:txBody>
      </p:sp>
      <p:sp>
        <p:nvSpPr>
          <p:cNvPr id="62" name="Rectangle 2"/>
          <p:cNvSpPr>
            <a:spLocks noChangeArrowheads="1"/>
          </p:cNvSpPr>
          <p:nvPr/>
        </p:nvSpPr>
        <p:spPr bwMode="auto">
          <a:xfrm>
            <a:off x="1752600" y="762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ctr"/>
          <a:lstStyle/>
          <a:p>
            <a:pPr algn="ctr">
              <a:defRPr/>
            </a:pPr>
            <a:r>
              <a:rPr lang="en-US" sz="3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Metanalysis of All NOACs vs Warfarin: </a:t>
            </a:r>
          </a:p>
          <a:p>
            <a:pPr algn="ctr">
              <a:defRPr/>
            </a:pPr>
            <a:r>
              <a:rPr lang="en-US" sz="3600" b="1" baseline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  <a:cs typeface="Arial" pitchFamily="34" charset="0"/>
              </a:rPr>
              <a:t>Stroke or SEE</a:t>
            </a:r>
          </a:p>
        </p:txBody>
      </p:sp>
      <p:sp>
        <p:nvSpPr>
          <p:cNvPr id="65" name="Line 4"/>
          <p:cNvSpPr>
            <a:spLocks noChangeShapeType="1"/>
          </p:cNvSpPr>
          <p:nvPr/>
        </p:nvSpPr>
        <p:spPr bwMode="auto">
          <a:xfrm>
            <a:off x="1790700" y="11684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1320" tIns="45663" rIns="91320" bIns="45663"/>
          <a:lstStyle/>
          <a:p>
            <a:pPr>
              <a:defRPr/>
            </a:pPr>
            <a:endParaRPr lang="en-US" sz="2800" baseline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itchFamily="34" charset="0"/>
            </a:endParaRPr>
          </a:p>
        </p:txBody>
      </p:sp>
      <p:sp>
        <p:nvSpPr>
          <p:cNvPr id="47" name="Rectangle 34"/>
          <p:cNvSpPr>
            <a:spLocks noChangeArrowheads="1"/>
          </p:cNvSpPr>
          <p:nvPr/>
        </p:nvSpPr>
        <p:spPr bwMode="auto">
          <a:xfrm>
            <a:off x="2032000" y="5837238"/>
            <a:ext cx="1466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 b="1" i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[Random Effects Model]</a:t>
            </a:r>
          </a:p>
        </p:txBody>
      </p: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2032001" y="6049964"/>
            <a:ext cx="10064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b="1" baseline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N=58,541</a:t>
            </a:r>
          </a:p>
        </p:txBody>
      </p: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1571625" y="6570663"/>
            <a:ext cx="2609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1200" b="1" i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Heterogeneity p=0.13</a:t>
            </a:r>
          </a:p>
        </p:txBody>
      </p:sp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2022475" y="4883150"/>
            <a:ext cx="5461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200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[60 mg]</a:t>
            </a:r>
          </a:p>
        </p:txBody>
      </p:sp>
      <p:sp>
        <p:nvSpPr>
          <p:cNvPr id="61" name="Rectangle 28"/>
          <p:cNvSpPr>
            <a:spLocks noChangeArrowheads="1"/>
          </p:cNvSpPr>
          <p:nvPr/>
        </p:nvSpPr>
        <p:spPr bwMode="auto">
          <a:xfrm>
            <a:off x="2030414" y="2049463"/>
            <a:ext cx="631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200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[150 mg]</a:t>
            </a: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6248400" y="6594476"/>
            <a:ext cx="2909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>
            <a:spAutoFit/>
          </a:bodyPr>
          <a:lstStyle/>
          <a:p>
            <a:pPr>
              <a:defRPr/>
            </a:pPr>
            <a:r>
              <a:rPr lang="en-US" sz="1200" i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itchFamily="34" charset="0"/>
              </a:rPr>
              <a:t>Ruff CT, et al. Lancet 2014;383:955-962</a:t>
            </a:r>
          </a:p>
        </p:txBody>
      </p:sp>
    </p:spTree>
    <p:extLst>
      <p:ext uri="{BB962C8B-B14F-4D97-AF65-F5344CB8AC3E}">
        <p14:creationId xmlns:p14="http://schemas.microsoft.com/office/powerpoint/2010/main" val="227174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189" y="0"/>
            <a:ext cx="6093002" cy="6771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61"/>
            <a:ext cx="6019800" cy="34660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810000"/>
            <a:ext cx="5867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u="sng" baseline="0" dirty="0">
                <a:latin typeface="+mn-lt"/>
                <a:cs typeface="Times New Roman" panose="02020603050405020304" pitchFamily="18" charset="0"/>
              </a:rPr>
              <a:t>Danish Registries 1997-2008</a:t>
            </a:r>
          </a:p>
          <a:p>
            <a:pPr>
              <a:lnSpc>
                <a:spcPct val="150000"/>
              </a:lnSpc>
            </a:pPr>
            <a:r>
              <a:rPr lang="en-US" sz="2400" b="1" baseline="0" dirty="0">
                <a:latin typeface="+mn-lt"/>
                <a:cs typeface="Times New Roman" panose="02020603050405020304" pitchFamily="18" charset="0"/>
              </a:rPr>
              <a:t>146,251 pts discharged with NVAF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baseline="0" dirty="0">
                <a:latin typeface="+mn-lt"/>
                <a:cs typeface="Times New Roman" panose="02020603050405020304" pitchFamily="18" charset="0"/>
              </a:rPr>
              <a:t>96.6% no renal disease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baseline="0" dirty="0">
                <a:latin typeface="+mn-lt"/>
                <a:cs typeface="Times New Roman" panose="02020603050405020304" pitchFamily="18" charset="0"/>
              </a:rPr>
              <a:t>2.7% CKD (not end-stage)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baseline="0" dirty="0">
                <a:latin typeface="+mn-lt"/>
                <a:cs typeface="Times New Roman" panose="02020603050405020304" pitchFamily="18" charset="0"/>
              </a:rPr>
              <a:t>0.7% CKD on renal replacement Rx</a:t>
            </a:r>
          </a:p>
          <a:p>
            <a:pPr>
              <a:lnSpc>
                <a:spcPct val="150000"/>
              </a:lnSpc>
            </a:pPr>
            <a:endParaRPr lang="en-US" sz="2400" b="1" baseline="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066800"/>
            <a:ext cx="2540557" cy="31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Line 45"/>
          <p:cNvSpPr>
            <a:spLocks noChangeShapeType="1"/>
          </p:cNvSpPr>
          <p:nvPr/>
        </p:nvSpPr>
        <p:spPr bwMode="auto">
          <a:xfrm>
            <a:off x="6664325" y="1703388"/>
            <a:ext cx="1588" cy="374650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23" name="Rectangle 5"/>
          <p:cNvSpPr>
            <a:spLocks noChangeArrowheads="1"/>
          </p:cNvSpPr>
          <p:nvPr/>
        </p:nvSpPr>
        <p:spPr bwMode="auto">
          <a:xfrm>
            <a:off x="-76200" y="1739901"/>
            <a:ext cx="464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2085976" y="4732338"/>
            <a:ext cx="21637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All-Cause Mortality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2085976" y="3879850"/>
            <a:ext cx="2651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MI</a:t>
            </a: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2085975" y="3027363"/>
            <a:ext cx="22860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Hemorrhagic Stroke</a:t>
            </a: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2085976" y="2174875"/>
            <a:ext cx="18335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Ischemic Stroke</a:t>
            </a:r>
          </a:p>
        </p:txBody>
      </p:sp>
      <p:sp>
        <p:nvSpPr>
          <p:cNvPr id="4123" name="Rectangle 27"/>
          <p:cNvSpPr>
            <a:spLocks noChangeArrowheads="1"/>
          </p:cNvSpPr>
          <p:nvPr/>
        </p:nvSpPr>
        <p:spPr bwMode="auto">
          <a:xfrm>
            <a:off x="8178801" y="4732338"/>
            <a:ext cx="1831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0.90 (0.85 - 0.95)</a:t>
            </a: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8178801" y="3879850"/>
            <a:ext cx="1831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0.97 (0.78 - 1.20)</a:t>
            </a: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8178801" y="3027363"/>
            <a:ext cx="1831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0.49 (0.38 - 0.64)</a:t>
            </a: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8178801" y="2174875"/>
            <a:ext cx="18319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0.92 (0.83 - 1.02)</a:t>
            </a: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8005763" y="1493839"/>
            <a:ext cx="21780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Risk Ratio (95% CI)</a:t>
            </a:r>
          </a:p>
        </p:txBody>
      </p:sp>
      <p:sp>
        <p:nvSpPr>
          <p:cNvPr id="75" name="Rectangle 27"/>
          <p:cNvSpPr>
            <a:spLocks noChangeArrowheads="1"/>
          </p:cNvSpPr>
          <p:nvPr/>
        </p:nvSpPr>
        <p:spPr bwMode="auto">
          <a:xfrm>
            <a:off x="8653464" y="4987926"/>
            <a:ext cx="8715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p=0.0003</a:t>
            </a:r>
          </a:p>
        </p:txBody>
      </p:sp>
      <p:sp>
        <p:nvSpPr>
          <p:cNvPr id="76" name="Rectangle 31"/>
          <p:cNvSpPr>
            <a:spLocks noChangeArrowheads="1"/>
          </p:cNvSpPr>
          <p:nvPr/>
        </p:nvSpPr>
        <p:spPr bwMode="auto">
          <a:xfrm>
            <a:off x="8767764" y="4135438"/>
            <a:ext cx="644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p=0.77</a:t>
            </a:r>
          </a:p>
        </p:txBody>
      </p:sp>
      <p:sp>
        <p:nvSpPr>
          <p:cNvPr id="77" name="Rectangle 35"/>
          <p:cNvSpPr>
            <a:spLocks noChangeArrowheads="1"/>
          </p:cNvSpPr>
          <p:nvPr/>
        </p:nvSpPr>
        <p:spPr bwMode="auto">
          <a:xfrm>
            <a:off x="8653464" y="3282951"/>
            <a:ext cx="8715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p&lt;0.0001</a:t>
            </a: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>
            <a:off x="8767764" y="2430463"/>
            <a:ext cx="644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p=0.10</a:t>
            </a: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3394075" y="5856288"/>
            <a:ext cx="3276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Favors NOAC</a:t>
            </a:r>
          </a:p>
        </p:txBody>
      </p:sp>
      <p:sp>
        <p:nvSpPr>
          <p:cNvPr id="74" name="Rectangle 16"/>
          <p:cNvSpPr>
            <a:spLocks noChangeArrowheads="1"/>
          </p:cNvSpPr>
          <p:nvPr/>
        </p:nvSpPr>
        <p:spPr bwMode="auto">
          <a:xfrm>
            <a:off x="6140450" y="5853113"/>
            <a:ext cx="25082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Favors Warfarin</a:t>
            </a:r>
          </a:p>
        </p:txBody>
      </p:sp>
      <p:sp>
        <p:nvSpPr>
          <p:cNvPr id="286739" name="Rectangle 6"/>
          <p:cNvSpPr>
            <a:spLocks noChangeArrowheads="1"/>
          </p:cNvSpPr>
          <p:nvPr/>
        </p:nvSpPr>
        <p:spPr bwMode="auto">
          <a:xfrm>
            <a:off x="9290050" y="5949950"/>
            <a:ext cx="381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40" name="Rectangle 7"/>
          <p:cNvSpPr>
            <a:spLocks noChangeArrowheads="1"/>
          </p:cNvSpPr>
          <p:nvPr/>
        </p:nvSpPr>
        <p:spPr bwMode="auto">
          <a:xfrm>
            <a:off x="3578225" y="2108200"/>
            <a:ext cx="38100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41" name="Line 8"/>
          <p:cNvSpPr>
            <a:spLocks noChangeShapeType="1"/>
          </p:cNvSpPr>
          <p:nvPr/>
        </p:nvSpPr>
        <p:spPr bwMode="auto">
          <a:xfrm>
            <a:off x="3362325" y="5449889"/>
            <a:ext cx="4724400" cy="158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230563" y="5529263"/>
            <a:ext cx="285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0.2</a:t>
            </a:r>
          </a:p>
        </p:txBody>
      </p:sp>
      <p:sp>
        <p:nvSpPr>
          <p:cNvPr id="286743" name="Rectangle 10"/>
          <p:cNvSpPr>
            <a:spLocks noChangeArrowheads="1"/>
          </p:cNvSpPr>
          <p:nvPr/>
        </p:nvSpPr>
        <p:spPr bwMode="auto">
          <a:xfrm>
            <a:off x="3403600" y="5478464"/>
            <a:ext cx="381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44" name="Line 11"/>
          <p:cNvSpPr>
            <a:spLocks noChangeShapeType="1"/>
          </p:cNvSpPr>
          <p:nvPr/>
        </p:nvSpPr>
        <p:spPr bwMode="auto">
          <a:xfrm flipV="1">
            <a:off x="3362325" y="5449889"/>
            <a:ext cx="1588" cy="7778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110163" y="5529263"/>
            <a:ext cx="2857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0.5</a:t>
            </a:r>
          </a:p>
        </p:txBody>
      </p:sp>
      <p:sp>
        <p:nvSpPr>
          <p:cNvPr id="286746" name="Rectangle 13"/>
          <p:cNvSpPr>
            <a:spLocks noChangeArrowheads="1"/>
          </p:cNvSpPr>
          <p:nvPr/>
        </p:nvSpPr>
        <p:spPr bwMode="auto">
          <a:xfrm>
            <a:off x="5283200" y="5478464"/>
            <a:ext cx="381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2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6747" name="Line 14"/>
          <p:cNvSpPr>
            <a:spLocks noChangeShapeType="1"/>
          </p:cNvSpPr>
          <p:nvPr/>
        </p:nvSpPr>
        <p:spPr bwMode="auto">
          <a:xfrm flipV="1">
            <a:off x="5241925" y="5449889"/>
            <a:ext cx="1588" cy="7778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6594475" y="5529263"/>
            <a:ext cx="114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662738" y="5478464"/>
            <a:ext cx="4648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6750" name="Line 17"/>
          <p:cNvSpPr>
            <a:spLocks noChangeShapeType="1"/>
          </p:cNvSpPr>
          <p:nvPr/>
        </p:nvSpPr>
        <p:spPr bwMode="auto">
          <a:xfrm flipV="1">
            <a:off x="6664325" y="5449889"/>
            <a:ext cx="1588" cy="7778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8018463" y="5529263"/>
            <a:ext cx="114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4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8086725" y="5478463"/>
            <a:ext cx="460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endParaRPr lang="en-US" sz="24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6753" name="Line 20"/>
          <p:cNvSpPr>
            <a:spLocks noChangeShapeType="1"/>
          </p:cNvSpPr>
          <p:nvPr/>
        </p:nvSpPr>
        <p:spPr bwMode="auto">
          <a:xfrm flipV="1">
            <a:off x="8086725" y="5449889"/>
            <a:ext cx="1588" cy="7778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54" name="Rectangle 22"/>
          <p:cNvSpPr>
            <a:spLocks noChangeArrowheads="1"/>
          </p:cNvSpPr>
          <p:nvPr/>
        </p:nvSpPr>
        <p:spPr bwMode="auto">
          <a:xfrm>
            <a:off x="6959601" y="4967288"/>
            <a:ext cx="32226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55" name="Rectangle 26"/>
          <p:cNvSpPr>
            <a:spLocks noChangeArrowheads="1"/>
          </p:cNvSpPr>
          <p:nvPr/>
        </p:nvSpPr>
        <p:spPr bwMode="auto">
          <a:xfrm>
            <a:off x="4997451" y="5354639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56" name="Line 29"/>
          <p:cNvSpPr>
            <a:spLocks noChangeShapeType="1"/>
          </p:cNvSpPr>
          <p:nvPr/>
        </p:nvSpPr>
        <p:spPr bwMode="auto">
          <a:xfrm>
            <a:off x="6329364" y="4872039"/>
            <a:ext cx="231775" cy="1587"/>
          </a:xfrm>
          <a:prstGeom prst="line">
            <a:avLst/>
          </a:prstGeom>
          <a:noFill/>
          <a:ln w="25400" cap="rnd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57" name="Rectangle 30"/>
          <p:cNvSpPr>
            <a:spLocks noChangeArrowheads="1"/>
          </p:cNvSpPr>
          <p:nvPr/>
        </p:nvSpPr>
        <p:spPr bwMode="auto">
          <a:xfrm>
            <a:off x="6283326" y="4711701"/>
            <a:ext cx="3222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58" name="Rectangle 31"/>
          <p:cNvSpPr>
            <a:spLocks noChangeArrowheads="1"/>
          </p:cNvSpPr>
          <p:nvPr/>
        </p:nvSpPr>
        <p:spPr bwMode="auto">
          <a:xfrm>
            <a:off x="6283326" y="4711701"/>
            <a:ext cx="322263" cy="320675"/>
          </a:xfrm>
          <a:prstGeom prst="diamond">
            <a:avLst/>
          </a:prstGeom>
          <a:solidFill>
            <a:srgbClr val="66FFFF"/>
          </a:solidFill>
          <a:ln w="25400" cap="rnd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59" name="Rectangle 34"/>
          <p:cNvSpPr>
            <a:spLocks noChangeArrowheads="1"/>
          </p:cNvSpPr>
          <p:nvPr/>
        </p:nvSpPr>
        <p:spPr bwMode="auto">
          <a:xfrm>
            <a:off x="6438901" y="4068763"/>
            <a:ext cx="3206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60" name="Rectangle 35"/>
          <p:cNvSpPr>
            <a:spLocks noChangeArrowheads="1"/>
          </p:cNvSpPr>
          <p:nvPr/>
        </p:nvSpPr>
        <p:spPr bwMode="auto">
          <a:xfrm>
            <a:off x="6438901" y="3865563"/>
            <a:ext cx="320675" cy="322262"/>
          </a:xfrm>
          <a:prstGeom prst="diamond">
            <a:avLst/>
          </a:prstGeom>
          <a:solidFill>
            <a:srgbClr val="66FFFF"/>
          </a:solidFill>
          <a:ln w="25400" cap="rnd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61" name="Line 37"/>
          <p:cNvSpPr>
            <a:spLocks noChangeShapeType="1"/>
          </p:cNvSpPr>
          <p:nvPr/>
        </p:nvSpPr>
        <p:spPr bwMode="auto">
          <a:xfrm>
            <a:off x="4681539" y="3179764"/>
            <a:ext cx="1068387" cy="1587"/>
          </a:xfrm>
          <a:prstGeom prst="line">
            <a:avLst/>
          </a:prstGeom>
          <a:noFill/>
          <a:ln w="25400" cap="rnd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62" name="Rectangle 38"/>
          <p:cNvSpPr>
            <a:spLocks noChangeArrowheads="1"/>
          </p:cNvSpPr>
          <p:nvPr/>
        </p:nvSpPr>
        <p:spPr bwMode="auto">
          <a:xfrm>
            <a:off x="5041901" y="3425826"/>
            <a:ext cx="32226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63" name="Rectangle 39"/>
          <p:cNvSpPr>
            <a:spLocks noChangeArrowheads="1"/>
          </p:cNvSpPr>
          <p:nvPr/>
        </p:nvSpPr>
        <p:spPr bwMode="auto">
          <a:xfrm>
            <a:off x="5041901" y="3019426"/>
            <a:ext cx="322263" cy="322263"/>
          </a:xfrm>
          <a:prstGeom prst="diamond">
            <a:avLst/>
          </a:prstGeom>
          <a:solidFill>
            <a:srgbClr val="66FFFF"/>
          </a:solidFill>
          <a:ln w="25400" cap="rnd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64" name="Rectangle 42"/>
          <p:cNvSpPr>
            <a:spLocks noChangeArrowheads="1"/>
          </p:cNvSpPr>
          <p:nvPr/>
        </p:nvSpPr>
        <p:spPr bwMode="auto">
          <a:xfrm>
            <a:off x="6329364" y="2782888"/>
            <a:ext cx="3206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65" name="Rectangle 43"/>
          <p:cNvSpPr>
            <a:spLocks noChangeArrowheads="1"/>
          </p:cNvSpPr>
          <p:nvPr/>
        </p:nvSpPr>
        <p:spPr bwMode="auto">
          <a:xfrm>
            <a:off x="6329364" y="2173288"/>
            <a:ext cx="320675" cy="322262"/>
          </a:xfrm>
          <a:prstGeom prst="diamond">
            <a:avLst/>
          </a:prstGeom>
          <a:solidFill>
            <a:srgbClr val="66FFFF"/>
          </a:solidFill>
          <a:ln w="25400" cap="rnd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6766" name="Line 41"/>
          <p:cNvSpPr>
            <a:spLocks noChangeShapeType="1"/>
          </p:cNvSpPr>
          <p:nvPr/>
        </p:nvSpPr>
        <p:spPr bwMode="auto">
          <a:xfrm>
            <a:off x="6283325" y="2333625"/>
            <a:ext cx="419100" cy="1588"/>
          </a:xfrm>
          <a:prstGeom prst="line">
            <a:avLst/>
          </a:prstGeom>
          <a:noFill/>
          <a:ln w="25400" cap="rnd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6767" name="Line 33"/>
          <p:cNvSpPr>
            <a:spLocks noChangeShapeType="1"/>
          </p:cNvSpPr>
          <p:nvPr/>
        </p:nvSpPr>
        <p:spPr bwMode="auto">
          <a:xfrm>
            <a:off x="6181726" y="4025900"/>
            <a:ext cx="855663" cy="1588"/>
          </a:xfrm>
          <a:prstGeom prst="line">
            <a:avLst/>
          </a:prstGeom>
          <a:noFill/>
          <a:ln w="25400" cap="rnd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1524000" y="7620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ctr"/>
          <a:lstStyle/>
          <a:p>
            <a:pPr algn="ctr"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Secondary Efficacy Outcomes</a:t>
            </a: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571625" y="6215063"/>
            <a:ext cx="3371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Heterogeneity p=NS for all outcomes</a:t>
            </a:r>
          </a:p>
        </p:txBody>
      </p:sp>
      <p:sp>
        <p:nvSpPr>
          <p:cNvPr id="81" name="Line 4"/>
          <p:cNvSpPr>
            <a:spLocks noChangeShapeType="1"/>
          </p:cNvSpPr>
          <p:nvPr/>
        </p:nvSpPr>
        <p:spPr bwMode="auto">
          <a:xfrm>
            <a:off x="1790700" y="11684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1320" tIns="45663" rIns="91320" bIns="45663"/>
          <a:lstStyle/>
          <a:p>
            <a:pPr>
              <a:defRPr/>
            </a:pP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4" name="Text Box 47"/>
          <p:cNvSpPr txBox="1">
            <a:spLocks noChangeArrowheads="1"/>
          </p:cNvSpPr>
          <p:nvPr/>
        </p:nvSpPr>
        <p:spPr bwMode="auto">
          <a:xfrm>
            <a:off x="7467600" y="6581776"/>
            <a:ext cx="2909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Ruff CT, et al. Lancet 2014;383:955-962</a:t>
            </a:r>
          </a:p>
        </p:txBody>
      </p:sp>
    </p:spTree>
    <p:extLst>
      <p:ext uri="{BB962C8B-B14F-4D97-AF65-F5344CB8AC3E}">
        <p14:creationId xmlns:p14="http://schemas.microsoft.com/office/powerpoint/2010/main" val="4132528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6" name="Line 32"/>
          <p:cNvSpPr>
            <a:spLocks noChangeShapeType="1"/>
          </p:cNvSpPr>
          <p:nvPr/>
        </p:nvSpPr>
        <p:spPr bwMode="auto">
          <a:xfrm>
            <a:off x="5710686" y="2179582"/>
            <a:ext cx="1956" cy="2883349"/>
          </a:xfrm>
          <a:prstGeom prst="line">
            <a:avLst/>
          </a:prstGeom>
          <a:noFill/>
          <a:ln w="25400">
            <a:solidFill>
              <a:srgbClr val="66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204817" name="Line 29"/>
          <p:cNvSpPr>
            <a:spLocks noChangeShapeType="1"/>
          </p:cNvSpPr>
          <p:nvPr/>
        </p:nvSpPr>
        <p:spPr bwMode="auto">
          <a:xfrm>
            <a:off x="6367790" y="1918484"/>
            <a:ext cx="0" cy="379879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1833709" y="3448610"/>
            <a:ext cx="11568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ARISTOTLE</a:t>
            </a: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1833709" y="2768254"/>
            <a:ext cx="118660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ROCKET AF</a:t>
            </a:r>
          </a:p>
        </p:txBody>
      </p:sp>
      <p:sp>
        <p:nvSpPr>
          <p:cNvPr id="28" name="Rectangle 34"/>
          <p:cNvSpPr>
            <a:spLocks noChangeArrowheads="1"/>
          </p:cNvSpPr>
          <p:nvPr/>
        </p:nvSpPr>
        <p:spPr bwMode="auto">
          <a:xfrm>
            <a:off x="1833709" y="5005083"/>
            <a:ext cx="10018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Combined</a:t>
            </a:r>
          </a:p>
        </p:txBody>
      </p:sp>
      <p:sp>
        <p:nvSpPr>
          <p:cNvPr id="31" name="Rectangle 16"/>
          <p:cNvSpPr>
            <a:spLocks noChangeArrowheads="1"/>
          </p:cNvSpPr>
          <p:nvPr/>
        </p:nvSpPr>
        <p:spPr bwMode="auto">
          <a:xfrm>
            <a:off x="3425289" y="6229877"/>
            <a:ext cx="27630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r">
              <a:defRPr/>
            </a:pPr>
            <a:r>
              <a:rPr lang="en-US" sz="1600" b="1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Favors NOAC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6594764" y="6243360"/>
            <a:ext cx="27273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Favors Warfarin</a:t>
            </a:r>
          </a:p>
        </p:txBody>
      </p:sp>
      <p:sp>
        <p:nvSpPr>
          <p:cNvPr id="204823" name="Line 6"/>
          <p:cNvSpPr>
            <a:spLocks noChangeShapeType="1"/>
          </p:cNvSpPr>
          <p:nvPr/>
        </p:nvSpPr>
        <p:spPr bwMode="auto">
          <a:xfrm>
            <a:off x="3426718" y="5717282"/>
            <a:ext cx="5870264" cy="1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204824" name="Line 8"/>
          <p:cNvSpPr>
            <a:spLocks noChangeShapeType="1"/>
          </p:cNvSpPr>
          <p:nvPr/>
        </p:nvSpPr>
        <p:spPr bwMode="auto">
          <a:xfrm flipV="1">
            <a:off x="3426718" y="5708215"/>
            <a:ext cx="0" cy="9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8370588" y="1685340"/>
            <a:ext cx="180498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600" b="1" u="sng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Risk ratio (95% CI)</a:t>
            </a:r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8504124" y="4239248"/>
            <a:ext cx="150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6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0.80 (0.71–0.90)</a:t>
            </a: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auto">
          <a:xfrm>
            <a:off x="8504123" y="3448610"/>
            <a:ext cx="150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6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0.71 (0.61–0.81)</a:t>
            </a: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8504123" y="2768254"/>
            <a:ext cx="150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6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1.03 (0.90–1.18)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8504123" y="2088914"/>
            <a:ext cx="150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6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0.94 (0.82–1.07)</a:t>
            </a:r>
          </a:p>
        </p:txBody>
      </p:sp>
      <p:sp>
        <p:nvSpPr>
          <p:cNvPr id="40" name="Rectangle 35"/>
          <p:cNvSpPr>
            <a:spLocks noChangeArrowheads="1"/>
          </p:cNvSpPr>
          <p:nvPr/>
        </p:nvSpPr>
        <p:spPr bwMode="auto">
          <a:xfrm>
            <a:off x="8504123" y="5005083"/>
            <a:ext cx="15068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600" b="1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0.86 (0.73–1.00)</a:t>
            </a:r>
          </a:p>
        </p:txBody>
      </p:sp>
      <p:sp>
        <p:nvSpPr>
          <p:cNvPr id="204828" name="Line 13"/>
          <p:cNvSpPr>
            <a:spLocks noChangeShapeType="1"/>
          </p:cNvSpPr>
          <p:nvPr/>
        </p:nvSpPr>
        <p:spPr bwMode="auto">
          <a:xfrm>
            <a:off x="4891351" y="4361552"/>
            <a:ext cx="1016835" cy="16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204829" name="Rectangle 14"/>
          <p:cNvSpPr>
            <a:spLocks noChangeArrowheads="1"/>
          </p:cNvSpPr>
          <p:nvPr/>
        </p:nvSpPr>
        <p:spPr bwMode="auto">
          <a:xfrm>
            <a:off x="5161204" y="4166536"/>
            <a:ext cx="477131" cy="391645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 baseline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0" name="Line 17"/>
          <p:cNvSpPr>
            <a:spLocks noChangeShapeType="1"/>
          </p:cNvSpPr>
          <p:nvPr/>
        </p:nvSpPr>
        <p:spPr bwMode="auto">
          <a:xfrm>
            <a:off x="4294940" y="3570914"/>
            <a:ext cx="1177181" cy="16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204831" name="Rectangle 18"/>
          <p:cNvSpPr>
            <a:spLocks noChangeArrowheads="1"/>
          </p:cNvSpPr>
          <p:nvPr/>
        </p:nvSpPr>
        <p:spPr bwMode="auto">
          <a:xfrm>
            <a:off x="4660609" y="3387985"/>
            <a:ext cx="445843" cy="36747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 baseline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2" name="Line 21"/>
          <p:cNvSpPr>
            <a:spLocks noChangeShapeType="1"/>
          </p:cNvSpPr>
          <p:nvPr/>
        </p:nvSpPr>
        <p:spPr bwMode="auto">
          <a:xfrm>
            <a:off x="5892543" y="2890558"/>
            <a:ext cx="1153717" cy="16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204833" name="Rectangle 22"/>
          <p:cNvSpPr>
            <a:spLocks noChangeArrowheads="1"/>
          </p:cNvSpPr>
          <p:nvPr/>
        </p:nvSpPr>
        <p:spPr bwMode="auto">
          <a:xfrm>
            <a:off x="6242569" y="2707629"/>
            <a:ext cx="445843" cy="36747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 baseline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4" name="Line 25"/>
          <p:cNvSpPr>
            <a:spLocks noChangeShapeType="1"/>
          </p:cNvSpPr>
          <p:nvPr/>
        </p:nvSpPr>
        <p:spPr bwMode="auto">
          <a:xfrm>
            <a:off x="5503407" y="2211218"/>
            <a:ext cx="1161539" cy="161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204835" name="Rectangle 26"/>
          <p:cNvSpPr>
            <a:spLocks noChangeArrowheads="1"/>
          </p:cNvSpPr>
          <p:nvPr/>
        </p:nvSpPr>
        <p:spPr bwMode="auto">
          <a:xfrm>
            <a:off x="5861256" y="2028289"/>
            <a:ext cx="445843" cy="367470"/>
          </a:xfrm>
          <a:prstGeom prst="rect">
            <a:avLst/>
          </a:prstGeom>
          <a:solidFill>
            <a:srgbClr val="FFFF00"/>
          </a:solidFill>
          <a:ln w="127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600" baseline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4836" name="Freeform 30"/>
          <p:cNvSpPr>
            <a:spLocks/>
          </p:cNvSpPr>
          <p:nvPr/>
        </p:nvSpPr>
        <p:spPr bwMode="auto">
          <a:xfrm>
            <a:off x="5391947" y="4866290"/>
            <a:ext cx="635522" cy="523806"/>
          </a:xfrm>
          <a:custGeom>
            <a:avLst/>
            <a:gdLst>
              <a:gd name="T0" fmla="*/ 0 w 325"/>
              <a:gd name="T1" fmla="*/ 2147483647 h 325"/>
              <a:gd name="T2" fmla="*/ 2147483647 w 325"/>
              <a:gd name="T3" fmla="*/ 2147483647 h 325"/>
              <a:gd name="T4" fmla="*/ 2147483647 w 325"/>
              <a:gd name="T5" fmla="*/ 2147483647 h 325"/>
              <a:gd name="T6" fmla="*/ 2147483647 w 325"/>
              <a:gd name="T7" fmla="*/ 0 h 325"/>
              <a:gd name="T8" fmla="*/ 0 w 325"/>
              <a:gd name="T9" fmla="*/ 2147483647 h 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5"/>
              <a:gd name="T16" fmla="*/ 0 h 325"/>
              <a:gd name="T17" fmla="*/ 325 w 325"/>
              <a:gd name="T18" fmla="*/ 325 h 3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5" h="325">
                <a:moveTo>
                  <a:pt x="0" y="162"/>
                </a:moveTo>
                <a:lnTo>
                  <a:pt x="163" y="325"/>
                </a:lnTo>
                <a:lnTo>
                  <a:pt x="325" y="162"/>
                </a:lnTo>
                <a:lnTo>
                  <a:pt x="163" y="0"/>
                </a:lnTo>
                <a:lnTo>
                  <a:pt x="0" y="162"/>
                </a:lnTo>
                <a:close/>
              </a:path>
            </a:pathLst>
          </a:custGeom>
          <a:solidFill>
            <a:srgbClr val="66FFFF"/>
          </a:solidFill>
          <a:ln w="25400">
            <a:solidFill>
              <a:srgbClr val="66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204837" name="Line 31"/>
          <p:cNvSpPr>
            <a:spLocks noChangeShapeType="1"/>
          </p:cNvSpPr>
          <p:nvPr/>
        </p:nvSpPr>
        <p:spPr bwMode="auto">
          <a:xfrm flipH="1">
            <a:off x="5034099" y="5127387"/>
            <a:ext cx="1343394" cy="1612"/>
          </a:xfrm>
          <a:prstGeom prst="line">
            <a:avLst/>
          </a:prstGeom>
          <a:noFill/>
          <a:ln w="25400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91" name="Rectangle 7"/>
          <p:cNvSpPr>
            <a:spLocks noChangeArrowheads="1"/>
          </p:cNvSpPr>
          <p:nvPr/>
        </p:nvSpPr>
        <p:spPr bwMode="auto">
          <a:xfrm>
            <a:off x="3271528" y="5837058"/>
            <a:ext cx="28533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0.5</a:t>
            </a:r>
          </a:p>
        </p:txBody>
      </p:sp>
      <p:sp>
        <p:nvSpPr>
          <p:cNvPr id="92" name="Rectangle 9"/>
          <p:cNvSpPr>
            <a:spLocks noChangeArrowheads="1"/>
          </p:cNvSpPr>
          <p:nvPr/>
        </p:nvSpPr>
        <p:spPr bwMode="auto">
          <a:xfrm>
            <a:off x="6311861" y="5837058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3" name="Rectangle 11"/>
          <p:cNvSpPr>
            <a:spLocks noChangeArrowheads="1"/>
          </p:cNvSpPr>
          <p:nvPr/>
        </p:nvSpPr>
        <p:spPr bwMode="auto">
          <a:xfrm>
            <a:off x="9227274" y="5837058"/>
            <a:ext cx="11381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5" name="Rectangle 34"/>
          <p:cNvSpPr>
            <a:spLocks noChangeArrowheads="1"/>
          </p:cNvSpPr>
          <p:nvPr/>
        </p:nvSpPr>
        <p:spPr bwMode="auto">
          <a:xfrm>
            <a:off x="1828801" y="5261724"/>
            <a:ext cx="1540486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50" b="1" i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[Random Effects Model]</a:t>
            </a: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1833709" y="5414427"/>
            <a:ext cx="89447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N=58,498</a:t>
            </a:r>
          </a:p>
        </p:txBody>
      </p:sp>
      <p:sp>
        <p:nvSpPr>
          <p:cNvPr id="47" name="Rectangle 35"/>
          <p:cNvSpPr>
            <a:spLocks noChangeArrowheads="1"/>
          </p:cNvSpPr>
          <p:nvPr/>
        </p:nvSpPr>
        <p:spPr bwMode="auto">
          <a:xfrm>
            <a:off x="8970470" y="5350965"/>
            <a:ext cx="5610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400" b="1" baseline="0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p=0.06</a:t>
            </a:r>
          </a:p>
        </p:txBody>
      </p:sp>
      <p:sp>
        <p:nvSpPr>
          <p:cNvPr id="55" name="Rectangle 28"/>
          <p:cNvSpPr>
            <a:spLocks noChangeArrowheads="1"/>
          </p:cNvSpPr>
          <p:nvPr/>
        </p:nvSpPr>
        <p:spPr bwMode="auto">
          <a:xfrm>
            <a:off x="1832072" y="2004275"/>
            <a:ext cx="59509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RE-LY</a:t>
            </a:r>
          </a:p>
          <a:p>
            <a:pPr>
              <a:defRPr/>
            </a:pPr>
            <a:r>
              <a:rPr lang="en-US" sz="1100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[150 mg]</a:t>
            </a:r>
          </a:p>
        </p:txBody>
      </p:sp>
      <p:sp>
        <p:nvSpPr>
          <p:cNvPr id="57" name="Rectangle 16"/>
          <p:cNvSpPr>
            <a:spLocks noChangeArrowheads="1"/>
          </p:cNvSpPr>
          <p:nvPr/>
        </p:nvSpPr>
        <p:spPr bwMode="auto">
          <a:xfrm>
            <a:off x="1832072" y="4146915"/>
            <a:ext cx="19768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ENGAGE AF-TIMI 48</a:t>
            </a:r>
          </a:p>
          <a:p>
            <a:pPr>
              <a:defRPr/>
            </a:pPr>
            <a:r>
              <a:rPr lang="en-US" sz="1100" b="1" baseline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[60 mg]</a:t>
            </a:r>
            <a:endParaRPr lang="en-US" sz="1600" b="1" baseline="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flipH="1" flipV="1">
            <a:off x="9286379" y="5717438"/>
            <a:ext cx="0" cy="9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44" name="Line 8"/>
          <p:cNvSpPr>
            <a:spLocks noChangeShapeType="1"/>
          </p:cNvSpPr>
          <p:nvPr/>
        </p:nvSpPr>
        <p:spPr bwMode="auto">
          <a:xfrm flipH="1" flipV="1">
            <a:off x="6368768" y="5717438"/>
            <a:ext cx="0" cy="90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050" baseline="0" dirty="0"/>
          </a:p>
        </p:txBody>
      </p:sp>
      <p:sp>
        <p:nvSpPr>
          <p:cNvPr id="42" name="Text Box 47">
            <a:extLst>
              <a:ext uri="{FF2B5EF4-FFF2-40B4-BE49-F238E27FC236}">
                <a16:creationId xmlns:a16="http://schemas.microsoft.com/office/drawing/2014/main" id="{358652C0-93BF-4FCE-9ED8-5657AF53E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8334" y="6379245"/>
            <a:ext cx="2168941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da-DK" sz="1000" dirty="0"/>
              <a:t>Ruff et al. Lancet 2014;383:955–62</a:t>
            </a:r>
          </a:p>
        </p:txBody>
      </p:sp>
      <p:sp>
        <p:nvSpPr>
          <p:cNvPr id="50" name="Text Box 47">
            <a:extLst>
              <a:ext uri="{FF2B5EF4-FFF2-40B4-BE49-F238E27FC236}">
                <a16:creationId xmlns:a16="http://schemas.microsoft.com/office/drawing/2014/main" id="{AD413532-158A-4C2B-814C-51ABE7F10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66" y="6379245"/>
            <a:ext cx="1476444" cy="24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/>
              <a:t>Heterogeneity p=0.001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D6C3F-CAC4-44DF-8F9D-75B060196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Meta-analysis of NOACs vs Warfarin: </a:t>
            </a:r>
            <a:br>
              <a:rPr lang="en-GB" dirty="0"/>
            </a:br>
            <a:r>
              <a:rPr lang="en-GB" u="sng" dirty="0"/>
              <a:t>Major Bleeding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96646F8-A925-466F-A543-EF9863C1556D}"/>
              </a:ext>
            </a:extLst>
          </p:cNvPr>
          <p:cNvCxnSpPr>
            <a:cxnSpLocks/>
          </p:cNvCxnSpPr>
          <p:nvPr/>
        </p:nvCxnSpPr>
        <p:spPr>
          <a:xfrm flipH="1">
            <a:off x="6526290" y="6119428"/>
            <a:ext cx="1027154" cy="0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 type="triangle"/>
            <a:tailEnd/>
          </a:ln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81127B2-2BBF-42E4-AF15-08BF4A95092A}"/>
              </a:ext>
            </a:extLst>
          </p:cNvPr>
          <p:cNvCxnSpPr>
            <a:cxnSpLocks/>
          </p:cNvCxnSpPr>
          <p:nvPr/>
        </p:nvCxnSpPr>
        <p:spPr>
          <a:xfrm>
            <a:off x="5149586" y="6119428"/>
            <a:ext cx="1027154" cy="0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 type="triangle"/>
            <a:tailEnd/>
          </a:ln>
        </p:spPr>
      </p:cxnSp>
    </p:spTree>
    <p:extLst>
      <p:ext uri="{BB962C8B-B14F-4D97-AF65-F5344CB8AC3E}">
        <p14:creationId xmlns:p14="http://schemas.microsoft.com/office/powerpoint/2010/main" val="1467273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Line 45"/>
          <p:cNvSpPr>
            <a:spLocks noChangeShapeType="1"/>
          </p:cNvSpPr>
          <p:nvPr/>
        </p:nvSpPr>
        <p:spPr bwMode="auto">
          <a:xfrm>
            <a:off x="6662739" y="1908175"/>
            <a:ext cx="3175" cy="3163888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8771" name="Rectangle 5"/>
          <p:cNvSpPr>
            <a:spLocks noChangeArrowheads="1"/>
          </p:cNvSpPr>
          <p:nvPr/>
        </p:nvSpPr>
        <p:spPr bwMode="auto">
          <a:xfrm>
            <a:off x="-76200" y="1028701"/>
            <a:ext cx="62518" cy="32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3600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2085976" y="4124325"/>
            <a:ext cx="1706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 Bleeding</a:t>
            </a: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2085976" y="2443164"/>
            <a:ext cx="53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7913688" y="3979864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1.25 (1.01 - 1.55)</a:t>
            </a: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7913688" y="2405064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0.48 (0.39 - 0.59)</a:t>
            </a: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7693026" y="1538288"/>
            <a:ext cx="2805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Risk Ratio (95% CI)</a:t>
            </a:r>
          </a:p>
        </p:txBody>
      </p:sp>
      <p:sp>
        <p:nvSpPr>
          <p:cNvPr id="69" name="Rectangle 19"/>
          <p:cNvSpPr>
            <a:spLocks noChangeArrowheads="1"/>
          </p:cNvSpPr>
          <p:nvPr/>
        </p:nvSpPr>
        <p:spPr bwMode="auto">
          <a:xfrm>
            <a:off x="8583614" y="4237039"/>
            <a:ext cx="1011237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p=0.043</a:t>
            </a:r>
          </a:p>
        </p:txBody>
      </p:sp>
      <p:sp>
        <p:nvSpPr>
          <p:cNvPr id="70" name="Rectangle 23"/>
          <p:cNvSpPr>
            <a:spLocks noChangeArrowheads="1"/>
          </p:cNvSpPr>
          <p:nvPr/>
        </p:nvSpPr>
        <p:spPr bwMode="auto">
          <a:xfrm>
            <a:off x="8507414" y="2662238"/>
            <a:ext cx="11636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p&lt;0.0001</a:t>
            </a: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3394075" y="5437188"/>
            <a:ext cx="32766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Favors NOAC</a:t>
            </a:r>
          </a:p>
        </p:txBody>
      </p:sp>
      <p:sp>
        <p:nvSpPr>
          <p:cNvPr id="74" name="Rectangle 16"/>
          <p:cNvSpPr>
            <a:spLocks noChangeArrowheads="1"/>
          </p:cNvSpPr>
          <p:nvPr/>
        </p:nvSpPr>
        <p:spPr bwMode="auto">
          <a:xfrm>
            <a:off x="6140450" y="5434014"/>
            <a:ext cx="25082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Favors Warfarin</a:t>
            </a:r>
          </a:p>
        </p:txBody>
      </p:sp>
      <p:sp>
        <p:nvSpPr>
          <p:cNvPr id="288781" name="Rectangle 6"/>
          <p:cNvSpPr>
            <a:spLocks noChangeArrowheads="1"/>
          </p:cNvSpPr>
          <p:nvPr/>
        </p:nvSpPr>
        <p:spPr bwMode="auto">
          <a:xfrm>
            <a:off x="9290051" y="5572125"/>
            <a:ext cx="539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3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8782" name="Line 8"/>
          <p:cNvSpPr>
            <a:spLocks noChangeShapeType="1"/>
          </p:cNvSpPr>
          <p:nvPr/>
        </p:nvSpPr>
        <p:spPr bwMode="auto">
          <a:xfrm>
            <a:off x="3362325" y="5072064"/>
            <a:ext cx="4724400" cy="158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230563" y="5151439"/>
            <a:ext cx="3794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0.2</a:t>
            </a:r>
          </a:p>
        </p:txBody>
      </p:sp>
      <p:sp>
        <p:nvSpPr>
          <p:cNvPr id="288784" name="Rectangle 10"/>
          <p:cNvSpPr>
            <a:spLocks noChangeArrowheads="1"/>
          </p:cNvSpPr>
          <p:nvPr/>
        </p:nvSpPr>
        <p:spPr bwMode="auto">
          <a:xfrm>
            <a:off x="3403601" y="5100639"/>
            <a:ext cx="539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3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8785" name="Line 11"/>
          <p:cNvSpPr>
            <a:spLocks noChangeShapeType="1"/>
          </p:cNvSpPr>
          <p:nvPr/>
        </p:nvSpPr>
        <p:spPr bwMode="auto">
          <a:xfrm flipV="1">
            <a:off x="3362325" y="5072064"/>
            <a:ext cx="1588" cy="7778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5110163" y="5151439"/>
            <a:ext cx="37941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0.5</a:t>
            </a:r>
          </a:p>
        </p:txBody>
      </p:sp>
      <p:sp>
        <p:nvSpPr>
          <p:cNvPr id="288787" name="Rectangle 13"/>
          <p:cNvSpPr>
            <a:spLocks noChangeArrowheads="1"/>
          </p:cNvSpPr>
          <p:nvPr/>
        </p:nvSpPr>
        <p:spPr bwMode="auto">
          <a:xfrm>
            <a:off x="5283201" y="5100639"/>
            <a:ext cx="539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3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88788" name="Line 14"/>
          <p:cNvSpPr>
            <a:spLocks noChangeShapeType="1"/>
          </p:cNvSpPr>
          <p:nvPr/>
        </p:nvSpPr>
        <p:spPr bwMode="auto">
          <a:xfrm flipV="1">
            <a:off x="5241925" y="5072064"/>
            <a:ext cx="1588" cy="7778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6594475" y="5151439"/>
            <a:ext cx="152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</a:t>
            </a:r>
            <a:endParaRPr lang="en-US" sz="4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662738" y="5100639"/>
            <a:ext cx="62518" cy="32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endParaRPr lang="en-US" sz="32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8791" name="Line 17"/>
          <p:cNvSpPr>
            <a:spLocks noChangeShapeType="1"/>
          </p:cNvSpPr>
          <p:nvPr/>
        </p:nvSpPr>
        <p:spPr bwMode="auto">
          <a:xfrm flipV="1">
            <a:off x="6664325" y="5072064"/>
            <a:ext cx="1588" cy="7778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8018463" y="5151439"/>
            <a:ext cx="152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2</a:t>
            </a:r>
            <a:endParaRPr 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8086726" y="5100639"/>
            <a:ext cx="619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8794" name="Line 20"/>
          <p:cNvSpPr>
            <a:spLocks noChangeShapeType="1"/>
          </p:cNvSpPr>
          <p:nvPr/>
        </p:nvSpPr>
        <p:spPr bwMode="auto">
          <a:xfrm flipV="1">
            <a:off x="8086725" y="5072064"/>
            <a:ext cx="1588" cy="77787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8795" name="Line 21"/>
          <p:cNvSpPr>
            <a:spLocks noChangeShapeType="1"/>
          </p:cNvSpPr>
          <p:nvPr/>
        </p:nvSpPr>
        <p:spPr bwMode="auto">
          <a:xfrm>
            <a:off x="6683376" y="4191000"/>
            <a:ext cx="881063" cy="1588"/>
          </a:xfrm>
          <a:prstGeom prst="line">
            <a:avLst/>
          </a:prstGeom>
          <a:noFill/>
          <a:ln w="25400" cap="rnd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88796" name="Group 24"/>
          <p:cNvGrpSpPr>
            <a:grpSpLocks/>
          </p:cNvGrpSpPr>
          <p:nvPr/>
        </p:nvGrpSpPr>
        <p:grpSpPr bwMode="auto">
          <a:xfrm>
            <a:off x="6959601" y="4030663"/>
            <a:ext cx="322263" cy="322262"/>
            <a:chOff x="2726" y="3112"/>
            <a:chExt cx="203" cy="203"/>
          </a:xfrm>
        </p:grpSpPr>
        <p:sp>
          <p:nvSpPr>
            <p:cNvPr id="288805" name="Rectangle 22"/>
            <p:cNvSpPr>
              <a:spLocks noChangeArrowheads="1"/>
            </p:cNvSpPr>
            <p:nvPr/>
          </p:nvSpPr>
          <p:spPr bwMode="auto">
            <a:xfrm>
              <a:off x="2726" y="3112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806" name="Rectangle 23"/>
            <p:cNvSpPr>
              <a:spLocks noChangeArrowheads="1"/>
            </p:cNvSpPr>
            <p:nvPr/>
          </p:nvSpPr>
          <p:spPr bwMode="auto">
            <a:xfrm>
              <a:off x="2726" y="3112"/>
              <a:ext cx="203" cy="203"/>
            </a:xfrm>
            <a:prstGeom prst="diamond">
              <a:avLst/>
            </a:prstGeom>
            <a:solidFill>
              <a:srgbClr val="66FFFF"/>
            </a:solidFill>
            <a:ln w="25400" cap="rnd">
              <a:solidFill>
                <a:srgbClr val="66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88797" name="Line 25"/>
          <p:cNvSpPr>
            <a:spLocks noChangeShapeType="1"/>
          </p:cNvSpPr>
          <p:nvPr/>
        </p:nvSpPr>
        <p:spPr bwMode="auto">
          <a:xfrm>
            <a:off x="4732338" y="2609850"/>
            <a:ext cx="850900" cy="1588"/>
          </a:xfrm>
          <a:prstGeom prst="line">
            <a:avLst/>
          </a:prstGeom>
          <a:noFill/>
          <a:ln w="25400" cap="rnd">
            <a:solidFill>
              <a:srgbClr val="66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288798" name="Group 28"/>
          <p:cNvGrpSpPr>
            <a:grpSpLocks/>
          </p:cNvGrpSpPr>
          <p:nvPr/>
        </p:nvGrpSpPr>
        <p:grpSpPr bwMode="auto">
          <a:xfrm>
            <a:off x="4997451" y="2449514"/>
            <a:ext cx="320675" cy="320675"/>
            <a:chOff x="1490" y="2708"/>
            <a:chExt cx="202" cy="202"/>
          </a:xfrm>
        </p:grpSpPr>
        <p:sp>
          <p:nvSpPr>
            <p:cNvPr id="288803" name="Rectangle 26"/>
            <p:cNvSpPr>
              <a:spLocks noChangeArrowheads="1"/>
            </p:cNvSpPr>
            <p:nvPr/>
          </p:nvSpPr>
          <p:spPr bwMode="auto">
            <a:xfrm>
              <a:off x="1490" y="2708"/>
              <a:ext cx="20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8804" name="Rectangle 27"/>
            <p:cNvSpPr>
              <a:spLocks noChangeArrowheads="1"/>
            </p:cNvSpPr>
            <p:nvPr/>
          </p:nvSpPr>
          <p:spPr bwMode="auto">
            <a:xfrm>
              <a:off x="1490" y="2708"/>
              <a:ext cx="202" cy="202"/>
            </a:xfrm>
            <a:prstGeom prst="diamond">
              <a:avLst/>
            </a:prstGeom>
            <a:solidFill>
              <a:srgbClr val="66FFFF"/>
            </a:solidFill>
            <a:ln w="25400" cap="rnd">
              <a:solidFill>
                <a:srgbClr val="66FFFF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aseline="-25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90" name="Rectangle 2"/>
          <p:cNvSpPr>
            <a:spLocks noChangeArrowheads="1"/>
          </p:cNvSpPr>
          <p:nvPr/>
        </p:nvSpPr>
        <p:spPr bwMode="auto">
          <a:xfrm>
            <a:off x="1524000" y="-15240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20" tIns="45663" rIns="91320" bIns="45663" anchor="ctr"/>
          <a:lstStyle/>
          <a:p>
            <a:pPr algn="ctr">
              <a:defRPr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Secondary Safety Outcomes</a:t>
            </a:r>
          </a:p>
        </p:txBody>
      </p:sp>
      <p:sp>
        <p:nvSpPr>
          <p:cNvPr id="91" name="Line 4"/>
          <p:cNvSpPr>
            <a:spLocks noChangeShapeType="1"/>
          </p:cNvSpPr>
          <p:nvPr/>
        </p:nvSpPr>
        <p:spPr bwMode="auto">
          <a:xfrm>
            <a:off x="1790700" y="1143000"/>
            <a:ext cx="861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1320" tIns="45663" rIns="91320" bIns="45663"/>
          <a:lstStyle/>
          <a:p>
            <a:pPr>
              <a:defRPr/>
            </a:pP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72" name="Rectangle 35"/>
          <p:cNvSpPr>
            <a:spLocks noChangeArrowheads="1"/>
          </p:cNvSpPr>
          <p:nvPr/>
        </p:nvSpPr>
        <p:spPr bwMode="auto">
          <a:xfrm>
            <a:off x="1571625" y="5638800"/>
            <a:ext cx="33718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Heterogeneity </a:t>
            </a:r>
          </a:p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ICH, p=0.22</a:t>
            </a:r>
          </a:p>
          <a:p>
            <a:pPr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GI Bleeding, p=0.009</a:t>
            </a:r>
          </a:p>
        </p:txBody>
      </p: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6096000" y="6365875"/>
            <a:ext cx="3829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>
            <a:spAutoFit/>
          </a:bodyPr>
          <a:lstStyle/>
          <a:p>
            <a:pPr>
              <a:defRPr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Ruff CT, et al. Lancet 2014;383:955-962</a:t>
            </a:r>
          </a:p>
        </p:txBody>
      </p:sp>
    </p:spTree>
    <p:extLst>
      <p:ext uri="{BB962C8B-B14F-4D97-AF65-F5344CB8AC3E}">
        <p14:creationId xmlns:p14="http://schemas.microsoft.com/office/powerpoint/2010/main" val="222768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/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r>
              <a:rPr lang="en-GB" kern="0" baseline="0" dirty="0"/>
              <a:t>Guideline Recommendations in CKD and AF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219200"/>
            <a:ext cx="105918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baseline="0" dirty="0"/>
              <a:t>2005 KDOQI guidelines recommendation</a:t>
            </a:r>
            <a:r>
              <a:rPr lang="en-US" sz="2800" b="1" baseline="30000" dirty="0"/>
              <a:t>1</a:t>
            </a:r>
            <a:r>
              <a:rPr lang="en-US" sz="2800" b="1" baseline="0" dirty="0"/>
              <a:t> to use VKA in pts with CKD and AF is based on extrapolation (no RCTs in CKD 4/5) and small observations studies</a:t>
            </a:r>
            <a:r>
              <a:rPr lang="en-US" sz="2800" b="1" baseline="30000" dirty="0"/>
              <a:t>2</a:t>
            </a:r>
            <a:endParaRPr lang="en-US" sz="2800" b="1" baseline="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baseline="0" dirty="0"/>
              <a:t>Some dialysis registries show ↑ stroke and death associated with warfarin</a:t>
            </a:r>
            <a:r>
              <a:rPr lang="en-US" sz="2800" b="1" baseline="30000" dirty="0"/>
              <a:t>3,4</a:t>
            </a:r>
            <a:r>
              <a:rPr lang="en-US" sz="2800" b="1" baseline="0" dirty="0"/>
              <a:t> 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baseline="0" dirty="0"/>
              <a:t>Latest DKIGO Clinical Update</a:t>
            </a:r>
            <a:r>
              <a:rPr lang="en-US" sz="2800" b="1" baseline="30000" dirty="0"/>
              <a:t>5</a:t>
            </a:r>
            <a:r>
              <a:rPr lang="en-US" sz="2800" b="1" baseline="0" dirty="0"/>
              <a:t> in 2011 stated:</a:t>
            </a:r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baseline="0" dirty="0"/>
              <a:t>Benefit of OAC in 1°prevention of stroke in HD pts with AF is uncertain</a:t>
            </a:r>
            <a:r>
              <a:rPr lang="en-US" sz="2800" b="1" baseline="30000" dirty="0"/>
              <a:t>4</a:t>
            </a:r>
            <a:endParaRPr lang="en-US" sz="2800" b="1" baseline="0" dirty="0"/>
          </a:p>
          <a:p>
            <a:pPr marL="914400" lvl="1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baseline="0" dirty="0"/>
              <a:t>VKA is recommended in pts with prior stroke/TIA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baseline="0" dirty="0"/>
              <a:t>2014 ACC/AHA/HRS recs VKA in pts with CKD 4/5</a:t>
            </a:r>
            <a:r>
              <a:rPr lang="en-US" sz="2800" b="1" baseline="30000" dirty="0"/>
              <a:t>6</a:t>
            </a:r>
            <a:endParaRPr lang="en-US" sz="2800" b="1" baseline="0" dirty="0"/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baseline="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6096000"/>
            <a:ext cx="1005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/>
              <a:t>1 National Kidney Foundation KDOQI Guidelines </a:t>
            </a:r>
            <a:r>
              <a:rPr lang="en-US" sz="1200" i="1" baseline="0" dirty="0"/>
              <a:t>Am J Kidney Dis;</a:t>
            </a:r>
            <a:r>
              <a:rPr lang="en-US" sz="1200" baseline="0" dirty="0"/>
              <a:t>2005:45:S1-153	2. Yang </a:t>
            </a:r>
            <a:r>
              <a:rPr lang="en-US" sz="1200" i="1" baseline="0" dirty="0"/>
              <a:t>Europace</a:t>
            </a:r>
            <a:r>
              <a:rPr lang="en-US" sz="1200" baseline="0" dirty="0"/>
              <a:t> 2010:12:1666-72</a:t>
            </a:r>
          </a:p>
          <a:p>
            <a:r>
              <a:rPr lang="en-US" sz="1200" baseline="0" dirty="0"/>
              <a:t>3. Wizermann </a:t>
            </a:r>
            <a:r>
              <a:rPr lang="en-US" sz="1200" i="1" baseline="0" dirty="0"/>
              <a:t>Kidney Int </a:t>
            </a:r>
            <a:r>
              <a:rPr lang="en-US" sz="1200" baseline="0" dirty="0"/>
              <a:t> 2010:77:1098-106 				4. Chan </a:t>
            </a:r>
            <a:r>
              <a:rPr lang="en-US" sz="1200" i="1" baseline="0" dirty="0"/>
              <a:t>J Am Soc Nephrol</a:t>
            </a:r>
            <a:r>
              <a:rPr lang="en-US" sz="1200" baseline="0" dirty="0"/>
              <a:t> 2009:2-:2223-33</a:t>
            </a:r>
          </a:p>
          <a:p>
            <a:r>
              <a:rPr lang="en-US" sz="1200" baseline="0" dirty="0"/>
              <a:t>5.  Herzog, KDIGO Clinical Update, </a:t>
            </a:r>
            <a:r>
              <a:rPr lang="en-US" sz="1200" i="1" baseline="0" dirty="0"/>
              <a:t>Kidney Int 2011				6. Jamuary </a:t>
            </a:r>
            <a:r>
              <a:rPr lang="en-US" sz="1200" baseline="0" dirty="0"/>
              <a:t>J Am Coll Cardiol</a:t>
            </a:r>
            <a:r>
              <a:rPr lang="en-US" sz="1200" i="1" baseline="0" dirty="0"/>
              <a:t> 2014;64:2246-80</a:t>
            </a:r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66206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11381694" cy="2515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94" y="3962400"/>
            <a:ext cx="11432505" cy="2502516"/>
          </a:xfrm>
          <a:prstGeom prst="rect">
            <a:avLst/>
          </a:prstGeom>
        </p:spPr>
      </p:pic>
      <p:sp>
        <p:nvSpPr>
          <p:cNvPr id="4" name="Title 4">
            <a:extLst/>
          </p:cNvPr>
          <p:cNvSpPr txBox="1">
            <a:spLocks/>
          </p:cNvSpPr>
          <p:nvPr/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Arial" pitchFamily="34" charset="0"/>
              </a:defRPr>
            </a:lvl9pPr>
          </a:lstStyle>
          <a:p>
            <a:r>
              <a:rPr lang="en-GB" kern="0" baseline="0" dirty="0"/>
              <a:t>Danish Registry: Outcomes in AF + CKD</a:t>
            </a:r>
          </a:p>
        </p:txBody>
      </p:sp>
      <p:sp>
        <p:nvSpPr>
          <p:cNvPr id="5" name="Text Box 47">
            <a:extLst/>
          </p:cNvPr>
          <p:cNvSpPr txBox="1">
            <a:spLocks noChangeArrowheads="1"/>
          </p:cNvSpPr>
          <p:nvPr/>
        </p:nvSpPr>
        <p:spPr bwMode="auto">
          <a:xfrm>
            <a:off x="8869601" y="6508289"/>
            <a:ext cx="3129140" cy="3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1400" dirty="0"/>
              <a:t>Olesen et al, NEJM 2012;367:624-35</a:t>
            </a:r>
          </a:p>
        </p:txBody>
      </p:sp>
    </p:spTree>
    <p:extLst>
      <p:ext uri="{BB962C8B-B14F-4D97-AF65-F5344CB8AC3E}">
        <p14:creationId xmlns:p14="http://schemas.microsoft.com/office/powerpoint/2010/main" val="24715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121237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E4407-8CA4-4D39-898D-AE1B65D3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PK/PD of 4 NOACs in AF</a:t>
            </a:r>
          </a:p>
        </p:txBody>
      </p:sp>
      <p:graphicFrame>
        <p:nvGraphicFramePr>
          <p:cNvPr id="55479" name="Group 18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705752"/>
              </p:ext>
            </p:extLst>
          </p:nvPr>
        </p:nvGraphicFramePr>
        <p:xfrm>
          <a:off x="609600" y="1600200"/>
          <a:ext cx="10972799" cy="3438526"/>
        </p:xfrm>
        <a:graphic>
          <a:graphicData uri="http://schemas.openxmlformats.org/drawingml/2006/table">
            <a:tbl>
              <a:tblPr/>
              <a:tblGrid>
                <a:gridCol w="2799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4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7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54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54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Dabigatran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Rivaroxaban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Apixaban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Edoxaban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Target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IIa (thrombin)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Xa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Xa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Xa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Dosing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BID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QD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BID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QD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Bioavailability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80%*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66%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Hrs to C</a:t>
                      </a:r>
                      <a:r>
                        <a:rPr kumimoji="0" lang="en-US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max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2-4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1-3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1-2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Transporters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P-gp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P-gp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P-gp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P-gp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Half-life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12-14h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9-13h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8-15h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10-14h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Renal elimination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80%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33%</a:t>
                      </a:r>
                      <a:r>
                        <a:rPr lang="en-US" sz="1400" baseline="30000" dirty="0">
                          <a:solidFill>
                            <a:srgbClr val="3F3F3F"/>
                          </a:solidFill>
                          <a:latin typeface="+mn-lt"/>
                          <a:ea typeface="+mn-ea"/>
                          <a:cs typeface="Arial" charset="0"/>
                        </a:rPr>
                        <a:t>†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CYP metabolism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None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&lt;4%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Protein binding</a:t>
                      </a:r>
                    </a:p>
                  </a:txBody>
                  <a:tcPr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35%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&gt;90%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87%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55%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0" y="228601"/>
            <a:ext cx="9144000" cy="105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1" tIns="45658" rIns="91311" bIns="45658" anchor="ctr"/>
          <a:lstStyle/>
          <a:p>
            <a:pPr algn="ctr">
              <a:defRPr/>
            </a:pPr>
            <a:endParaRPr lang="en-US" sz="3600" b="1" baseline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47">
            <a:extLst>
              <a:ext uri="{FF2B5EF4-FFF2-40B4-BE49-F238E27FC236}">
                <a16:creationId xmlns:a16="http://schemas.microsoft.com/office/drawing/2014/main" id="{001ECF05-E6D5-4052-AFDE-64D1F47F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720" y="5794469"/>
            <a:ext cx="5396555" cy="83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1200" dirty="0"/>
              <a:t>Gonzalez-Quesada and Giugliano.  Am J Cardiovasc Drugs. 2014;14:111–27</a:t>
            </a:r>
          </a:p>
          <a:p>
            <a:r>
              <a:rPr lang="en-US" sz="1200" dirty="0"/>
              <a:t>Grip . Hot Topics. 2013:31:7-18</a:t>
            </a:r>
          </a:p>
          <a:p>
            <a:r>
              <a:rPr lang="fi-FI" sz="1200" dirty="0"/>
              <a:t>Plitt A. </a:t>
            </a:r>
            <a:r>
              <a:rPr lang="en-US" sz="1200" dirty="0"/>
              <a:t>J Cardiovasc Pharmacol Ther. 2014;19(5):409-16</a:t>
            </a:r>
          </a:p>
          <a:p>
            <a:r>
              <a:rPr lang="en-US" sz="1200" dirty="0"/>
              <a:t>Ericksson BI. </a:t>
            </a:r>
            <a:r>
              <a:rPr lang="fi-FI" sz="1200" dirty="0"/>
              <a:t>Clin Pharmacokinet. 2009; 48:1-22</a:t>
            </a: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AB43272C-2B56-472A-8853-EB82C753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566" y="5886802"/>
            <a:ext cx="5205029" cy="73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/>
              <a:t>*Nearly 100% if taken with food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baseline="30000" dirty="0"/>
              <a:t>†</a:t>
            </a:r>
            <a:r>
              <a:rPr lang="en-US" sz="1400" b="1" kern="0" dirty="0"/>
              <a:t>Another 33% is excreted unchanged in the urine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/>
              <a:t>CYP=cytochrome P450; NR=not reported; P-gp=P-glycoprotein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Phase III AF Trials – Dose Comparisons</a:t>
            </a:r>
          </a:p>
        </p:txBody>
      </p:sp>
      <p:graphicFrame>
        <p:nvGraphicFramePr>
          <p:cNvPr id="36916" name="Group 52"/>
          <p:cNvGraphicFramePr>
            <a:graphicFrameLocks noGrp="1"/>
          </p:cNvGraphicFramePr>
          <p:nvPr>
            <p:ph idx="4294967295"/>
          </p:nvPr>
        </p:nvGraphicFramePr>
        <p:xfrm>
          <a:off x="1828800" y="1447800"/>
          <a:ext cx="8534402" cy="4318856"/>
        </p:xfrm>
        <a:graphic>
          <a:graphicData uri="http://schemas.openxmlformats.org/drawingml/2006/table">
            <a:tbl>
              <a:tblPr/>
              <a:tblGrid>
                <a:gridCol w="2151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5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5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58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90000" marR="4572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RE-LY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ROCKET-AF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ARISTOTLE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ENGAGE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AF-TIMI 48</a:t>
                      </a:r>
                    </a:p>
                  </a:txBody>
                  <a:tcPr marL="45720" marR="4572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Drug</a:t>
                      </a:r>
                    </a:p>
                  </a:txBody>
                  <a:tcPr marL="90000" marR="4572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Dabigatran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Rivaroxaban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Apixaban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Edoxaban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</a:t>
                      </a:r>
                    </a:p>
                  </a:txBody>
                  <a:tcPr marL="9000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18,113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14,266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18,201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21,105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Dose (mg)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Frequency</a:t>
                      </a:r>
                    </a:p>
                  </a:txBody>
                  <a:tcPr marL="9000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150, 110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BID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 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QD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BID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60, 30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QD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2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Initial dose reduction</a:t>
                      </a:r>
                    </a:p>
                  </a:txBody>
                  <a:tcPr marL="9000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20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→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15 mg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→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2.5 mg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60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→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30 mg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</a:b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30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→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15 mg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Dose reduction (%)</a:t>
                      </a:r>
                    </a:p>
                  </a:txBody>
                  <a:tcPr marL="9000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21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4.7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2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Dose change after randomization</a:t>
                      </a:r>
                    </a:p>
                  </a:txBody>
                  <a:tcPr marL="9000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No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Yes (8.3%)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Design</a:t>
                      </a:r>
                    </a:p>
                  </a:txBody>
                  <a:tcPr marL="9000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PROBE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2x blind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2x blind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charset="-128"/>
                        </a:rPr>
                        <a:t>2x blind</a:t>
                      </a:r>
                    </a:p>
                  </a:txBody>
                  <a:tcPr marL="45720" marR="4572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5279" name="Text Box 45"/>
          <p:cNvSpPr txBox="1">
            <a:spLocks noChangeArrowheads="1"/>
          </p:cNvSpPr>
          <p:nvPr/>
        </p:nvSpPr>
        <p:spPr bwMode="auto">
          <a:xfrm>
            <a:off x="1663701" y="6096001"/>
            <a:ext cx="4905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br>
              <a:rPr lang="en-US" sz="1600" b="1" dirty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600" b="1" dirty="0">
                <a:solidFill>
                  <a:srgbClr val="FFFFFF"/>
                </a:solidFill>
                <a:ea typeface="MS PGothic" pitchFamily="34" charset="-128"/>
              </a:rPr>
              <a:t>PROBE = prospective, randomized, </a:t>
            </a:r>
            <a:br>
              <a:rPr lang="en-US" sz="1600" b="1" dirty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600" b="1" dirty="0">
                <a:solidFill>
                  <a:srgbClr val="FFFFFF"/>
                </a:solidFill>
                <a:ea typeface="MS PGothic" pitchFamily="34" charset="-128"/>
              </a:rPr>
              <a:t>open-label, blinded end point evaluation  	</a:t>
            </a:r>
          </a:p>
        </p:txBody>
      </p:sp>
      <p:sp>
        <p:nvSpPr>
          <p:cNvPr id="95280" name="Text Box 37"/>
          <p:cNvSpPr txBox="1">
            <a:spLocks noChangeArrowheads="1"/>
          </p:cNvSpPr>
          <p:nvPr/>
        </p:nvSpPr>
        <p:spPr bwMode="auto">
          <a:xfrm>
            <a:off x="6273800" y="5910264"/>
            <a:ext cx="4267200" cy="74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 dirty="0">
                <a:solidFill>
                  <a:srgbClr val="FFFFFF"/>
                </a:solidFill>
                <a:ea typeface="MS PGothic" pitchFamily="34" charset="-128"/>
              </a:rPr>
              <a:t>Connolly SJ. NEJM 2009; 361:1139-51</a:t>
            </a:r>
            <a:br>
              <a:rPr lang="en-US" sz="1600" b="1" dirty="0">
                <a:solidFill>
                  <a:srgbClr val="FFFFFF"/>
                </a:solidFill>
                <a:ea typeface="MS PGothic" pitchFamily="34" charset="-128"/>
              </a:rPr>
            </a:br>
            <a:r>
              <a:rPr lang="en-US" sz="1600" b="1" dirty="0">
                <a:solidFill>
                  <a:srgbClr val="FFFFFF"/>
                </a:solidFill>
                <a:ea typeface="MS PGothic" pitchFamily="34" charset="-128"/>
              </a:rPr>
              <a:t>Patel MR. NEJM 2011; 365:883-91</a:t>
            </a:r>
          </a:p>
          <a:p>
            <a:pPr algn="r"/>
            <a:r>
              <a:rPr lang="en-US" sz="1600" b="1" dirty="0">
                <a:solidFill>
                  <a:srgbClr val="FFFFFF"/>
                </a:solidFill>
                <a:ea typeface="MS PGothic" pitchFamily="34" charset="-128"/>
              </a:rPr>
              <a:t>Granger CB.  NEJM 2011; 365:981-92</a:t>
            </a:r>
          </a:p>
          <a:p>
            <a:pPr algn="r"/>
            <a:r>
              <a:rPr lang="fi-FI" sz="1600" b="1" dirty="0">
                <a:solidFill>
                  <a:srgbClr val="FFFFFF"/>
                </a:solidFill>
                <a:ea typeface="MS PGothic" pitchFamily="34" charset="-128"/>
              </a:rPr>
              <a:t>Ruff CR.  AHJ 2010;</a:t>
            </a:r>
            <a:r>
              <a:rPr lang="en-US" sz="1600" b="1" dirty="0">
                <a:solidFill>
                  <a:srgbClr val="FFFFFF"/>
                </a:solidFill>
                <a:ea typeface="MS PGothic" pitchFamily="34" charset="-128"/>
              </a:rPr>
              <a:t> 160:635-41</a:t>
            </a:r>
          </a:p>
        </p:txBody>
      </p:sp>
    </p:spTree>
    <p:extLst>
      <p:ext uri="{BB962C8B-B14F-4D97-AF65-F5344CB8AC3E}">
        <p14:creationId xmlns:p14="http://schemas.microsoft.com/office/powerpoint/2010/main" val="69136951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003D4A6-28BD-494A-9DE3-BA0E2B282AF5}"/>
              </a:ext>
            </a:extLst>
          </p:cNvPr>
          <p:cNvSpPr txBox="1"/>
          <p:nvPr/>
        </p:nvSpPr>
        <p:spPr>
          <a:xfrm>
            <a:off x="611404" y="1935233"/>
            <a:ext cx="2026517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br>
              <a:rPr lang="en-GB" sz="1200" b="1" baseline="0" dirty="0">
                <a:solidFill>
                  <a:srgbClr val="FFFFFF"/>
                </a:solidFill>
              </a:rPr>
            </a:br>
            <a:br>
              <a:rPr lang="en-GB" sz="1200" b="1" baseline="0" dirty="0">
                <a:solidFill>
                  <a:srgbClr val="FFFFFF"/>
                </a:solidFill>
              </a:rPr>
            </a:br>
            <a:endParaRPr lang="en-GB" sz="1200" b="1" baseline="0" dirty="0">
              <a:solidFill>
                <a:srgbClr val="FFFFFF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b="1" baseline="0" dirty="0">
                <a:solidFill>
                  <a:srgbClr val="FFFFFF"/>
                </a:solidFill>
              </a:rPr>
              <a:t>Stroke/SEE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b="1" baseline="0" dirty="0">
                <a:solidFill>
                  <a:srgbClr val="FFFFFF"/>
                </a:solidFill>
              </a:rPr>
              <a:t>  </a:t>
            </a:r>
            <a:r>
              <a:rPr lang="en-GB" sz="1200" baseline="0" dirty="0">
                <a:solidFill>
                  <a:srgbClr val="FFFFFF"/>
                </a:solidFill>
              </a:rPr>
              <a:t>Ischaemic stroke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baseline="0" dirty="0">
                <a:solidFill>
                  <a:srgbClr val="FFFFFF"/>
                </a:solidFill>
              </a:rPr>
              <a:t>  Haemorrhagic stroke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baseline="0" dirty="0">
                <a:solidFill>
                  <a:srgbClr val="FFFFFF"/>
                </a:solidFill>
              </a:rPr>
              <a:t>  Myocardial infarction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baseline="0" dirty="0">
                <a:solidFill>
                  <a:srgbClr val="FFFFFF"/>
                </a:solidFill>
              </a:rPr>
              <a:t>  AIl-cause mortality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b="1" baseline="0" dirty="0">
                <a:solidFill>
                  <a:srgbClr val="FFFFFF"/>
                </a:solidFill>
              </a:rPr>
              <a:t>Major bleeding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200" b="1" baseline="0" dirty="0">
                <a:solidFill>
                  <a:srgbClr val="FFFFFF"/>
                </a:solidFill>
              </a:rPr>
              <a:t>  </a:t>
            </a:r>
            <a:r>
              <a:rPr lang="en-US" sz="1200" baseline="0" dirty="0">
                <a:solidFill>
                  <a:srgbClr val="FFFFFF"/>
                </a:solidFill>
              </a:rPr>
              <a:t>Intracranial hemorrhage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  Gastrointestinal bleeding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558979-EF0F-4236-ABDC-27F8BF47924A}"/>
              </a:ext>
            </a:extLst>
          </p:cNvPr>
          <p:cNvSpPr txBox="1"/>
          <p:nvPr/>
        </p:nvSpPr>
        <p:spPr>
          <a:xfrm>
            <a:off x="3094043" y="1935233"/>
            <a:ext cx="16616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Pooled</a:t>
            </a:r>
            <a:br>
              <a:rPr lang="en-US" sz="1200" b="1" baseline="0" dirty="0">
                <a:solidFill>
                  <a:srgbClr val="FFFFFF"/>
                </a:solidFill>
              </a:rPr>
            </a:br>
            <a:r>
              <a:rPr lang="en-US" sz="1200" b="1" baseline="0" dirty="0">
                <a:solidFill>
                  <a:srgbClr val="FFFFFF"/>
                </a:solidFill>
              </a:rPr>
              <a:t>NOAC</a:t>
            </a:r>
            <a:br>
              <a:rPr lang="en-US" sz="1200" b="1" baseline="0" dirty="0">
                <a:solidFill>
                  <a:srgbClr val="FFFFFF"/>
                </a:solidFill>
              </a:rPr>
            </a:br>
            <a:r>
              <a:rPr lang="en-US" sz="1200" b="1" baseline="0" dirty="0">
                <a:solidFill>
                  <a:srgbClr val="FFFFFF"/>
                </a:solidFill>
              </a:rPr>
              <a:t>(events)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911/29,312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665/29,292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130/29,292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413/29,292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2022/29,292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1541/29,287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204/29,287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751/29,287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46D1EB-9DEE-41D4-B688-5EC4658F633A}"/>
              </a:ext>
            </a:extLst>
          </p:cNvPr>
          <p:cNvSpPr txBox="1"/>
          <p:nvPr/>
        </p:nvSpPr>
        <p:spPr>
          <a:xfrm>
            <a:off x="4177134" y="1935233"/>
            <a:ext cx="166169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Pooled</a:t>
            </a:r>
            <a:br>
              <a:rPr lang="en-US" sz="1200" b="1" baseline="0" dirty="0">
                <a:solidFill>
                  <a:srgbClr val="FFFFFF"/>
                </a:solidFill>
              </a:rPr>
            </a:br>
            <a:r>
              <a:rPr lang="en-US" sz="1200" b="1" baseline="0" dirty="0">
                <a:solidFill>
                  <a:srgbClr val="FFFFFF"/>
                </a:solidFill>
              </a:rPr>
              <a:t>Warfarin</a:t>
            </a:r>
            <a:br>
              <a:rPr lang="en-US" sz="1200" b="1" baseline="0" dirty="0">
                <a:solidFill>
                  <a:srgbClr val="FFFFFF"/>
                </a:solidFill>
              </a:rPr>
            </a:br>
            <a:r>
              <a:rPr lang="en-US" sz="1200" b="1" baseline="0" dirty="0">
                <a:solidFill>
                  <a:srgbClr val="FFFFFF"/>
                </a:solidFill>
              </a:rPr>
              <a:t>(events)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1107/29,229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724/29,221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263/29,221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432/29,221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2245/29,221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1802/29,211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425/29,211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591/29,211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AB66C8-0C66-41BC-B6B9-1A5C5C1A1548}"/>
              </a:ext>
            </a:extLst>
          </p:cNvPr>
          <p:cNvSpPr txBox="1"/>
          <p:nvPr/>
        </p:nvSpPr>
        <p:spPr>
          <a:xfrm>
            <a:off x="9037816" y="1935233"/>
            <a:ext cx="1353255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br>
              <a:rPr lang="en-US" sz="1200" b="1" baseline="0" dirty="0">
                <a:solidFill>
                  <a:srgbClr val="FFFFFF"/>
                </a:solidFill>
              </a:rPr>
            </a:br>
            <a:br>
              <a:rPr lang="en-US" sz="1200" b="1" baseline="0" dirty="0">
                <a:solidFill>
                  <a:srgbClr val="FFFFFF"/>
                </a:solidFill>
              </a:rPr>
            </a:br>
            <a:r>
              <a:rPr lang="en-US" sz="1200" b="1" baseline="0" dirty="0">
                <a:solidFill>
                  <a:srgbClr val="FFFFFF"/>
                </a:solidFill>
              </a:rPr>
              <a:t>RR (95% CI)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0.81 (0.73–0.91)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0.92 (0.83–1.02)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0.49 (0.38–0.64)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0.97 (0.78–1.20)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0.90 (0.85–0.95)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0.86 (0.73–1.00)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0.48 (0.39–0.59)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1.25 (1.01–1.55)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ABD678F-2EC8-4230-B62E-9AE4415F6FEF}"/>
              </a:ext>
            </a:extLst>
          </p:cNvPr>
          <p:cNvSpPr txBox="1"/>
          <p:nvPr/>
        </p:nvSpPr>
        <p:spPr>
          <a:xfrm>
            <a:off x="10427901" y="1935233"/>
            <a:ext cx="785793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br>
              <a:rPr lang="en-US" sz="1200" b="1" baseline="0" dirty="0">
                <a:solidFill>
                  <a:srgbClr val="FFFFFF"/>
                </a:solidFill>
              </a:rPr>
            </a:br>
            <a:br>
              <a:rPr lang="en-US" sz="1200" b="1" baseline="0" dirty="0">
                <a:solidFill>
                  <a:srgbClr val="FFFFFF"/>
                </a:solidFill>
              </a:rPr>
            </a:br>
            <a:r>
              <a:rPr lang="en-US" sz="1200" b="1" baseline="0" dirty="0">
                <a:solidFill>
                  <a:srgbClr val="FFFFFF"/>
                </a:solidFill>
              </a:rPr>
              <a:t>P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1200" b="1" baseline="0" dirty="0">
                <a:solidFill>
                  <a:srgbClr val="FFFFFF"/>
                </a:solidFill>
              </a:rPr>
              <a:t>&lt;0</a:t>
            </a:r>
            <a:r>
              <a:rPr lang="en-US" sz="1200" b="1" baseline="0" dirty="0">
                <a:solidFill>
                  <a:srgbClr val="FFFFFF"/>
                </a:solidFill>
              </a:rPr>
              <a:t>.</a:t>
            </a:r>
            <a:r>
              <a:rPr lang="pl-PL" sz="1200" b="1" baseline="0" dirty="0">
                <a:solidFill>
                  <a:srgbClr val="FFFFFF"/>
                </a:solidFill>
              </a:rPr>
              <a:t>0001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0.10</a:t>
            </a:r>
            <a:r>
              <a:rPr lang="pl-PL" sz="1200" baseline="0" dirty="0">
                <a:solidFill>
                  <a:srgbClr val="FFFFFF"/>
                </a:solidFill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1200" baseline="0" dirty="0">
                <a:solidFill>
                  <a:srgbClr val="FFFFFF"/>
                </a:solidFill>
              </a:rPr>
              <a:t>&lt;0</a:t>
            </a:r>
            <a:r>
              <a:rPr lang="en-US" sz="1200" baseline="0" dirty="0">
                <a:solidFill>
                  <a:srgbClr val="FFFFFF"/>
                </a:solidFill>
              </a:rPr>
              <a:t>.</a:t>
            </a:r>
            <a:r>
              <a:rPr lang="pl-PL" sz="1200" baseline="0" dirty="0">
                <a:solidFill>
                  <a:srgbClr val="FFFFFF"/>
                </a:solidFill>
              </a:rPr>
              <a:t>0001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1200" baseline="0" dirty="0">
                <a:solidFill>
                  <a:srgbClr val="FFFFFF"/>
                </a:solidFill>
              </a:rPr>
              <a:t>0</a:t>
            </a:r>
            <a:r>
              <a:rPr lang="en-US" sz="1200" baseline="0" dirty="0">
                <a:solidFill>
                  <a:srgbClr val="FFFFFF"/>
                </a:solidFill>
              </a:rPr>
              <a:t>.</a:t>
            </a:r>
            <a:r>
              <a:rPr lang="pl-PL" sz="1200" baseline="0" dirty="0">
                <a:solidFill>
                  <a:srgbClr val="FFFFFF"/>
                </a:solidFill>
              </a:rPr>
              <a:t>77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1200" baseline="0" dirty="0">
                <a:solidFill>
                  <a:srgbClr val="FFFFFF"/>
                </a:solidFill>
              </a:rPr>
              <a:t>0</a:t>
            </a:r>
            <a:r>
              <a:rPr lang="en-US" sz="1200" baseline="0" dirty="0">
                <a:solidFill>
                  <a:srgbClr val="FFFFFF"/>
                </a:solidFill>
              </a:rPr>
              <a:t>.</a:t>
            </a:r>
            <a:r>
              <a:rPr lang="pl-PL" sz="1200" baseline="0" dirty="0">
                <a:solidFill>
                  <a:srgbClr val="FFFFFF"/>
                </a:solidFill>
              </a:rPr>
              <a:t>0003 </a:t>
            </a:r>
            <a:r>
              <a:rPr lang="en-US" sz="1200" baseline="0" dirty="0">
                <a:solidFill>
                  <a:srgbClr val="FFFFFF"/>
                </a:solidFill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0.06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l-PL" sz="1200" b="1" baseline="0" dirty="0">
                <a:solidFill>
                  <a:srgbClr val="FFFFFF"/>
                </a:solidFill>
              </a:rPr>
              <a:t>&lt;</a:t>
            </a:r>
            <a:r>
              <a:rPr lang="pl-PL" sz="1200" baseline="0" dirty="0">
                <a:solidFill>
                  <a:srgbClr val="FFFFFF"/>
                </a:solidFill>
              </a:rPr>
              <a:t>0</a:t>
            </a:r>
            <a:r>
              <a:rPr lang="en-US" sz="1200" baseline="0" dirty="0">
                <a:solidFill>
                  <a:srgbClr val="FFFFFF"/>
                </a:solidFill>
              </a:rPr>
              <a:t>.</a:t>
            </a:r>
            <a:r>
              <a:rPr lang="pl-PL" sz="1200" baseline="0" dirty="0">
                <a:solidFill>
                  <a:srgbClr val="FFFFFF"/>
                </a:solidFill>
              </a:rPr>
              <a:t>0001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200" baseline="0" dirty="0">
                <a:solidFill>
                  <a:srgbClr val="FFFFFF"/>
                </a:solidFill>
              </a:rPr>
              <a:t>0.043</a:t>
            </a:r>
          </a:p>
        </p:txBody>
      </p:sp>
      <p:sp>
        <p:nvSpPr>
          <p:cNvPr id="21" name="Line 44">
            <a:extLst>
              <a:ext uri="{FF2B5EF4-FFF2-40B4-BE49-F238E27FC236}">
                <a16:creationId xmlns:a16="http://schemas.microsoft.com/office/drawing/2014/main" id="{07DE4376-404C-4692-B2CD-B8669F47C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343" y="5431867"/>
            <a:ext cx="4507123" cy="0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b="1" kern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2A528E-10C0-4CD1-AFE2-081DB7902D4D}"/>
              </a:ext>
            </a:extLst>
          </p:cNvPr>
          <p:cNvSpPr txBox="1"/>
          <p:nvPr/>
        </p:nvSpPr>
        <p:spPr>
          <a:xfrm>
            <a:off x="4290818" y="5485483"/>
            <a:ext cx="462579" cy="322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0.2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9EA74F-FBE5-4E70-9D6B-EA436E01116F}"/>
              </a:ext>
            </a:extLst>
          </p:cNvPr>
          <p:cNvCxnSpPr>
            <a:cxnSpLocks/>
          </p:cNvCxnSpPr>
          <p:nvPr/>
        </p:nvCxnSpPr>
        <p:spPr>
          <a:xfrm>
            <a:off x="4522057" y="5435556"/>
            <a:ext cx="0" cy="88594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/>
            <a:tailEnd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9E60244-4ED8-46B3-96EF-38FD864EB183}"/>
              </a:ext>
            </a:extLst>
          </p:cNvPr>
          <p:cNvSpPr txBox="1"/>
          <p:nvPr/>
        </p:nvSpPr>
        <p:spPr>
          <a:xfrm>
            <a:off x="6092228" y="5485483"/>
            <a:ext cx="462579" cy="322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0.5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CA911B6-AF35-48C2-BA36-85054A93CF0E}"/>
              </a:ext>
            </a:extLst>
          </p:cNvPr>
          <p:cNvCxnSpPr>
            <a:cxnSpLocks/>
          </p:cNvCxnSpPr>
          <p:nvPr/>
        </p:nvCxnSpPr>
        <p:spPr>
          <a:xfrm>
            <a:off x="6323467" y="5435556"/>
            <a:ext cx="0" cy="88594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/>
            <a:tailEnd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C141AE7-9CFE-4FF3-B670-C6F371FF3BB1}"/>
              </a:ext>
            </a:extLst>
          </p:cNvPr>
          <p:cNvSpPr txBox="1"/>
          <p:nvPr/>
        </p:nvSpPr>
        <p:spPr>
          <a:xfrm>
            <a:off x="7506764" y="5485483"/>
            <a:ext cx="313480" cy="322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1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A7C650A-2E07-4BE1-9D97-38601D1505DC}"/>
              </a:ext>
            </a:extLst>
          </p:cNvPr>
          <p:cNvCxnSpPr>
            <a:cxnSpLocks/>
          </p:cNvCxnSpPr>
          <p:nvPr/>
        </p:nvCxnSpPr>
        <p:spPr>
          <a:xfrm>
            <a:off x="7663452" y="5435556"/>
            <a:ext cx="0" cy="88594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/>
            <a:tailEnd/>
          </a:ln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0402F1F-3F23-45CA-930D-EA4D70D8F3B1}"/>
              </a:ext>
            </a:extLst>
          </p:cNvPr>
          <p:cNvSpPr txBox="1"/>
          <p:nvPr/>
        </p:nvSpPr>
        <p:spPr>
          <a:xfrm>
            <a:off x="8850440" y="5485483"/>
            <a:ext cx="313480" cy="322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7AE18F-34C8-4994-A41E-1C566E6F741F}"/>
              </a:ext>
            </a:extLst>
          </p:cNvPr>
          <p:cNvCxnSpPr>
            <a:cxnSpLocks/>
          </p:cNvCxnSpPr>
          <p:nvPr/>
        </p:nvCxnSpPr>
        <p:spPr>
          <a:xfrm>
            <a:off x="9007128" y="5435556"/>
            <a:ext cx="0" cy="88594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/>
            <a:tailEnd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5ACEDED-5844-447F-B309-7DFB19A5718B}"/>
              </a:ext>
            </a:extLst>
          </p:cNvPr>
          <p:cNvSpPr txBox="1"/>
          <p:nvPr/>
        </p:nvSpPr>
        <p:spPr>
          <a:xfrm>
            <a:off x="6459174" y="5911684"/>
            <a:ext cx="1183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Favors NOAC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1633DC-CD88-4E4A-9893-FA78644B00DC}"/>
              </a:ext>
            </a:extLst>
          </p:cNvPr>
          <p:cNvSpPr txBox="1"/>
          <p:nvPr/>
        </p:nvSpPr>
        <p:spPr>
          <a:xfrm>
            <a:off x="7690755" y="5911684"/>
            <a:ext cx="1329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baseline="0" dirty="0">
                <a:solidFill>
                  <a:srgbClr val="FFFFFF"/>
                </a:solidFill>
              </a:rPr>
              <a:t>Favors warfarin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2478E94-1957-4480-8BEC-FED966B7A596}"/>
              </a:ext>
            </a:extLst>
          </p:cNvPr>
          <p:cNvCxnSpPr>
            <a:cxnSpLocks/>
          </p:cNvCxnSpPr>
          <p:nvPr/>
        </p:nvCxnSpPr>
        <p:spPr>
          <a:xfrm flipH="1">
            <a:off x="7805313" y="5859103"/>
            <a:ext cx="797346" cy="0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 type="triangle"/>
            <a:tailEnd/>
          </a:ln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A84A0E0-AD04-4E1B-BC4E-79D29E481501}"/>
              </a:ext>
            </a:extLst>
          </p:cNvPr>
          <p:cNvCxnSpPr>
            <a:cxnSpLocks/>
          </p:cNvCxnSpPr>
          <p:nvPr/>
        </p:nvCxnSpPr>
        <p:spPr>
          <a:xfrm>
            <a:off x="6736623" y="5859103"/>
            <a:ext cx="797346" cy="0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 type="triangle"/>
            <a:tailEnd/>
          </a:ln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F72A1BB-EC00-4C00-901F-05F3D765EE40}"/>
              </a:ext>
            </a:extLst>
          </p:cNvPr>
          <p:cNvCxnSpPr>
            <a:cxnSpLocks/>
          </p:cNvCxnSpPr>
          <p:nvPr/>
        </p:nvCxnSpPr>
        <p:spPr>
          <a:xfrm>
            <a:off x="7663452" y="2591804"/>
            <a:ext cx="0" cy="2756940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/>
            <a:tailEnd/>
          </a:ln>
        </p:spPr>
      </p:cxnSp>
      <p:sp>
        <p:nvSpPr>
          <p:cNvPr id="42" name="Line 44">
            <a:extLst>
              <a:ext uri="{FF2B5EF4-FFF2-40B4-BE49-F238E27FC236}">
                <a16:creationId xmlns:a16="http://schemas.microsoft.com/office/drawing/2014/main" id="{5F16CA8D-B95E-4AD2-9932-B1D0A66C70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9998" y="2602329"/>
            <a:ext cx="10099714" cy="0"/>
          </a:xfrm>
          <a:prstGeom prst="line">
            <a:avLst/>
          </a:prstGeom>
          <a:noFill/>
          <a:ln w="19050">
            <a:solidFill>
              <a:sysClr val="window" lastClr="FFFFFF"/>
            </a:solidFill>
            <a:round/>
            <a:headEnd/>
            <a:tailEnd/>
          </a:ln>
          <a:extLst/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CA" sz="2400" b="1" kern="0" baseline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C34651-CBBC-4D32-902C-E2481421B201}"/>
              </a:ext>
            </a:extLst>
          </p:cNvPr>
          <p:cNvGrpSpPr/>
          <p:nvPr/>
        </p:nvGrpSpPr>
        <p:grpSpPr>
          <a:xfrm>
            <a:off x="6738753" y="2653050"/>
            <a:ext cx="660764" cy="239942"/>
            <a:chOff x="6738753" y="2757360"/>
            <a:chExt cx="660764" cy="239942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34A30CD-EB2D-42C9-9EAD-C1E5139921C9}"/>
                </a:ext>
              </a:extLst>
            </p:cNvPr>
            <p:cNvCxnSpPr>
              <a:cxnSpLocks/>
            </p:cNvCxnSpPr>
            <p:nvPr/>
          </p:nvCxnSpPr>
          <p:spPr>
            <a:xfrm>
              <a:off x="6738753" y="2877329"/>
              <a:ext cx="660764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47" name="Diamond 46">
              <a:extLst>
                <a:ext uri="{FF2B5EF4-FFF2-40B4-BE49-F238E27FC236}">
                  <a16:creationId xmlns:a16="http://schemas.microsoft.com/office/drawing/2014/main" id="{75A8C279-7743-4890-B927-54C1B4A44C00}"/>
                </a:ext>
              </a:extLst>
            </p:cNvPr>
            <p:cNvSpPr/>
            <p:nvPr/>
          </p:nvSpPr>
          <p:spPr>
            <a:xfrm>
              <a:off x="6838421" y="2757360"/>
              <a:ext cx="461427" cy="239942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7AC811-A6F1-4098-B022-9A9D220C538E}"/>
              </a:ext>
            </a:extLst>
          </p:cNvPr>
          <p:cNvGrpSpPr/>
          <p:nvPr/>
        </p:nvGrpSpPr>
        <p:grpSpPr>
          <a:xfrm>
            <a:off x="7288773" y="2989814"/>
            <a:ext cx="433742" cy="239942"/>
            <a:chOff x="7288773" y="3048990"/>
            <a:chExt cx="433742" cy="239942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39BB68D-1BB5-4E37-87F1-05B21D5EE0FF}"/>
                </a:ext>
              </a:extLst>
            </p:cNvPr>
            <p:cNvCxnSpPr>
              <a:cxnSpLocks/>
            </p:cNvCxnSpPr>
            <p:nvPr/>
          </p:nvCxnSpPr>
          <p:spPr>
            <a:xfrm>
              <a:off x="7288773" y="3168960"/>
              <a:ext cx="433742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49" name="Diamond 48">
              <a:extLst>
                <a:ext uri="{FF2B5EF4-FFF2-40B4-BE49-F238E27FC236}">
                  <a16:creationId xmlns:a16="http://schemas.microsoft.com/office/drawing/2014/main" id="{9A65A244-3306-4AC8-8C14-70DFB682B9FF}"/>
                </a:ext>
              </a:extLst>
            </p:cNvPr>
            <p:cNvSpPr/>
            <p:nvPr/>
          </p:nvSpPr>
          <p:spPr>
            <a:xfrm>
              <a:off x="7379213" y="3048990"/>
              <a:ext cx="238576" cy="239942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C5F041-798E-4525-AD69-1E0CA91A70F9}"/>
              </a:ext>
            </a:extLst>
          </p:cNvPr>
          <p:cNvGrpSpPr/>
          <p:nvPr/>
        </p:nvGrpSpPr>
        <p:grpSpPr>
          <a:xfrm>
            <a:off x="5777140" y="3326578"/>
            <a:ext cx="1028059" cy="239942"/>
            <a:chOff x="5777140" y="3347994"/>
            <a:chExt cx="1028059" cy="23994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909B8DA6-859F-4436-8036-4C1F1095F630}"/>
                </a:ext>
              </a:extLst>
            </p:cNvPr>
            <p:cNvCxnSpPr>
              <a:cxnSpLocks/>
            </p:cNvCxnSpPr>
            <p:nvPr/>
          </p:nvCxnSpPr>
          <p:spPr>
            <a:xfrm>
              <a:off x="5777140" y="3467963"/>
              <a:ext cx="102805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53" name="Diamond 52">
              <a:extLst>
                <a:ext uri="{FF2B5EF4-FFF2-40B4-BE49-F238E27FC236}">
                  <a16:creationId xmlns:a16="http://schemas.microsoft.com/office/drawing/2014/main" id="{807747DD-95C6-4EC0-A773-EE74A3654FD9}"/>
                </a:ext>
              </a:extLst>
            </p:cNvPr>
            <p:cNvSpPr/>
            <p:nvPr/>
          </p:nvSpPr>
          <p:spPr>
            <a:xfrm>
              <a:off x="6155509" y="3347994"/>
              <a:ext cx="238576" cy="239942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67C4C6-4FD9-4349-9045-E5FDC9834ABF}"/>
              </a:ext>
            </a:extLst>
          </p:cNvPr>
          <p:cNvGrpSpPr/>
          <p:nvPr/>
        </p:nvGrpSpPr>
        <p:grpSpPr>
          <a:xfrm>
            <a:off x="7179877" y="3663342"/>
            <a:ext cx="856409" cy="239942"/>
            <a:chOff x="7179877" y="3652538"/>
            <a:chExt cx="856409" cy="239942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CDCF62D-CAB0-464F-B769-7741DE861D1F}"/>
                </a:ext>
              </a:extLst>
            </p:cNvPr>
            <p:cNvCxnSpPr>
              <a:cxnSpLocks/>
            </p:cNvCxnSpPr>
            <p:nvPr/>
          </p:nvCxnSpPr>
          <p:spPr>
            <a:xfrm>
              <a:off x="7179877" y="3772507"/>
              <a:ext cx="856409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57" name="Diamond 56">
              <a:extLst>
                <a:ext uri="{FF2B5EF4-FFF2-40B4-BE49-F238E27FC236}">
                  <a16:creationId xmlns:a16="http://schemas.microsoft.com/office/drawing/2014/main" id="{AF51841C-4FFE-4CCB-823D-A01CB29D238B}"/>
                </a:ext>
              </a:extLst>
            </p:cNvPr>
            <p:cNvSpPr/>
            <p:nvPr/>
          </p:nvSpPr>
          <p:spPr>
            <a:xfrm>
              <a:off x="7486264" y="3652538"/>
              <a:ext cx="238576" cy="239942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C052987-EE73-47D1-8610-05CA1044FB82}"/>
              </a:ext>
            </a:extLst>
          </p:cNvPr>
          <p:cNvGrpSpPr/>
          <p:nvPr/>
        </p:nvGrpSpPr>
        <p:grpSpPr>
          <a:xfrm>
            <a:off x="7325686" y="4000106"/>
            <a:ext cx="252863" cy="239942"/>
            <a:chOff x="7325686" y="3955234"/>
            <a:chExt cx="252863" cy="239942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5AC351C-BFF7-415E-A2D9-1E3068F46575}"/>
                </a:ext>
              </a:extLst>
            </p:cNvPr>
            <p:cNvCxnSpPr>
              <a:cxnSpLocks/>
            </p:cNvCxnSpPr>
            <p:nvPr/>
          </p:nvCxnSpPr>
          <p:spPr>
            <a:xfrm>
              <a:off x="7325686" y="4075203"/>
              <a:ext cx="25286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62" name="Diamond 61">
              <a:extLst>
                <a:ext uri="{FF2B5EF4-FFF2-40B4-BE49-F238E27FC236}">
                  <a16:creationId xmlns:a16="http://schemas.microsoft.com/office/drawing/2014/main" id="{25C4D7A9-5C28-4512-95E8-D3282ED9CDAE}"/>
                </a:ext>
              </a:extLst>
            </p:cNvPr>
            <p:cNvSpPr/>
            <p:nvPr/>
          </p:nvSpPr>
          <p:spPr>
            <a:xfrm>
              <a:off x="7334914" y="3955234"/>
              <a:ext cx="238576" cy="239942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5067AA-1FAD-440B-83F6-549CDAB709E7}"/>
              </a:ext>
            </a:extLst>
          </p:cNvPr>
          <p:cNvGrpSpPr/>
          <p:nvPr/>
        </p:nvGrpSpPr>
        <p:grpSpPr>
          <a:xfrm>
            <a:off x="6740598" y="4336870"/>
            <a:ext cx="930237" cy="239942"/>
            <a:chOff x="6740598" y="4344675"/>
            <a:chExt cx="930237" cy="239942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A0A1CEB-3C5D-4F2A-8CF0-ADF450E29EF8}"/>
                </a:ext>
              </a:extLst>
            </p:cNvPr>
            <p:cNvCxnSpPr>
              <a:cxnSpLocks/>
            </p:cNvCxnSpPr>
            <p:nvPr/>
          </p:nvCxnSpPr>
          <p:spPr>
            <a:xfrm>
              <a:off x="6740598" y="4464645"/>
              <a:ext cx="93023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66" name="Diamond 65">
              <a:extLst>
                <a:ext uri="{FF2B5EF4-FFF2-40B4-BE49-F238E27FC236}">
                  <a16:creationId xmlns:a16="http://schemas.microsoft.com/office/drawing/2014/main" id="{2A6DC2B5-8B55-437A-B294-C64AE5BC6488}"/>
                </a:ext>
              </a:extLst>
            </p:cNvPr>
            <p:cNvSpPr/>
            <p:nvPr/>
          </p:nvSpPr>
          <p:spPr>
            <a:xfrm>
              <a:off x="6982385" y="4344675"/>
              <a:ext cx="461427" cy="239942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ED14054-9859-45D5-A380-4158EDC53ADE}"/>
              </a:ext>
            </a:extLst>
          </p:cNvPr>
          <p:cNvGrpSpPr/>
          <p:nvPr/>
        </p:nvGrpSpPr>
        <p:grpSpPr>
          <a:xfrm>
            <a:off x="5819589" y="4673634"/>
            <a:ext cx="841643" cy="239942"/>
            <a:chOff x="5819589" y="4639989"/>
            <a:chExt cx="841643" cy="239942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FFD5E09-0B2F-4B5E-B4E0-E020382A6EF0}"/>
                </a:ext>
              </a:extLst>
            </p:cNvPr>
            <p:cNvCxnSpPr>
              <a:cxnSpLocks/>
            </p:cNvCxnSpPr>
            <p:nvPr/>
          </p:nvCxnSpPr>
          <p:spPr>
            <a:xfrm>
              <a:off x="5819589" y="4759958"/>
              <a:ext cx="841643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70" name="Diamond 69">
              <a:extLst>
                <a:ext uri="{FF2B5EF4-FFF2-40B4-BE49-F238E27FC236}">
                  <a16:creationId xmlns:a16="http://schemas.microsoft.com/office/drawing/2014/main" id="{FE1A5C56-9A27-4C0B-AA94-25AF5DDD5DCC}"/>
                </a:ext>
              </a:extLst>
            </p:cNvPr>
            <p:cNvSpPr/>
            <p:nvPr/>
          </p:nvSpPr>
          <p:spPr>
            <a:xfrm>
              <a:off x="6120441" y="4639989"/>
              <a:ext cx="238576" cy="239942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1D54F8-AE4D-42F5-8788-C31F3C8BAFA6}"/>
              </a:ext>
            </a:extLst>
          </p:cNvPr>
          <p:cNvGrpSpPr/>
          <p:nvPr/>
        </p:nvGrpSpPr>
        <p:grpSpPr>
          <a:xfrm>
            <a:off x="7659762" y="5010396"/>
            <a:ext cx="865637" cy="239942"/>
            <a:chOff x="7659762" y="4859632"/>
            <a:chExt cx="865637" cy="239942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6DD39CC-534E-44FC-BAF0-0DF2D9051E9B}"/>
                </a:ext>
              </a:extLst>
            </p:cNvPr>
            <p:cNvCxnSpPr>
              <a:cxnSpLocks/>
            </p:cNvCxnSpPr>
            <p:nvPr/>
          </p:nvCxnSpPr>
          <p:spPr>
            <a:xfrm>
              <a:off x="7659762" y="4979602"/>
              <a:ext cx="865637" cy="0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</p:cxnSp>
        <p:sp>
          <p:nvSpPr>
            <p:cNvPr id="74" name="Diamond 73">
              <a:extLst>
                <a:ext uri="{FF2B5EF4-FFF2-40B4-BE49-F238E27FC236}">
                  <a16:creationId xmlns:a16="http://schemas.microsoft.com/office/drawing/2014/main" id="{261970B4-A00C-4DF6-BD0C-1859139F1D27}"/>
                </a:ext>
              </a:extLst>
            </p:cNvPr>
            <p:cNvSpPr/>
            <p:nvPr/>
          </p:nvSpPr>
          <p:spPr>
            <a:xfrm>
              <a:off x="7984607" y="4859632"/>
              <a:ext cx="238576" cy="239942"/>
            </a:xfrm>
            <a:prstGeom prst="diamond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A4172D8-0A2A-4957-AB04-8A6C29E80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Meta-analysis of NOACs vs Warfarin in AF: </a:t>
            </a:r>
            <a:br>
              <a:rPr lang="en-US" dirty="0"/>
            </a:br>
            <a:r>
              <a:rPr lang="en-US" u="sng" dirty="0"/>
              <a:t>Major Endpoints</a:t>
            </a:r>
            <a:endParaRPr lang="en-GB" u="sng" dirty="0"/>
          </a:p>
        </p:txBody>
      </p:sp>
      <p:sp>
        <p:nvSpPr>
          <p:cNvPr id="45" name="Text Box 47">
            <a:extLst>
              <a:ext uri="{FF2B5EF4-FFF2-40B4-BE49-F238E27FC236}">
                <a16:creationId xmlns:a16="http://schemas.microsoft.com/office/drawing/2014/main" id="{85381176-1996-46A9-ACA9-2D093335E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2087" y="6474139"/>
            <a:ext cx="2975188" cy="3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1400" dirty="0"/>
              <a:t>Ruff et al. Lancet 2014;383:955–62</a:t>
            </a:r>
          </a:p>
        </p:txBody>
      </p:sp>
    </p:spTree>
    <p:extLst>
      <p:ext uri="{BB962C8B-B14F-4D97-AF65-F5344CB8AC3E}">
        <p14:creationId xmlns:p14="http://schemas.microsoft.com/office/powerpoint/2010/main" val="16954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Factors and Outcomes with OACs in Pts with AF and Mild-Moderate Renal Failure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272"/>
          <a:stretch/>
        </p:blipFill>
        <p:spPr>
          <a:xfrm>
            <a:off x="38099" y="2133600"/>
            <a:ext cx="12153901" cy="3501514"/>
          </a:xfrm>
          <a:prstGeom prst="rect">
            <a:avLst/>
          </a:prstGeom>
        </p:spPr>
      </p:pic>
      <p:sp>
        <p:nvSpPr>
          <p:cNvPr id="5" name="Text Box 47">
            <a:extLst/>
          </p:cNvPr>
          <p:cNvSpPr txBox="1">
            <a:spLocks noChangeArrowheads="1"/>
          </p:cNvSpPr>
          <p:nvPr/>
        </p:nvSpPr>
        <p:spPr bwMode="auto">
          <a:xfrm>
            <a:off x="8598130" y="6474139"/>
            <a:ext cx="3441470" cy="30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20" tIns="45663" rIns="91320" bIns="45663" anchor="b">
            <a:spAutoFit/>
          </a:bodyPr>
          <a:lstStyle>
            <a:defPPr>
              <a:defRPr lang="en-US"/>
            </a:defPPr>
            <a:lvl1pPr algn="r">
              <a:defRPr sz="1100" baseline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sz="1400" dirty="0"/>
              <a:t>Chan </a:t>
            </a:r>
            <a:r>
              <a:rPr lang="en-US" sz="1400" i="1" dirty="0"/>
              <a:t>J Am Coll </a:t>
            </a:r>
            <a:r>
              <a:rPr lang="en-US" sz="1400" dirty="0"/>
              <a:t>Cardiol 2016;67:2888-99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5257800" y="4495800"/>
            <a:ext cx="6934200" cy="457200"/>
          </a:xfrm>
          <a:prstGeom prst="roundRect">
            <a:avLst/>
          </a:prstGeom>
          <a:noFill/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: Rounded Corners 6"/>
          <p:cNvSpPr/>
          <p:nvPr/>
        </p:nvSpPr>
        <p:spPr>
          <a:xfrm>
            <a:off x="5257800" y="5029200"/>
            <a:ext cx="6934200" cy="457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6_Default Design">
  <a:themeElements>
    <a:clrScheme name="4_Default Design 25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6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18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9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0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1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2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3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4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5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57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A42D23"/>
      </a:accent1>
      <a:accent2>
        <a:srgbClr val="45196E"/>
      </a:accent2>
      <a:accent3>
        <a:srgbClr val="F05646"/>
      </a:accent3>
      <a:accent4>
        <a:srgbClr val="5858DE"/>
      </a:accent4>
      <a:accent5>
        <a:srgbClr val="FFBA3F"/>
      </a:accent5>
      <a:accent6>
        <a:srgbClr val="8C8C8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SK_PPT_TemplateDesign_EN_120327_fa">
  <a:themeElements>
    <a:clrScheme name="Custom 33">
      <a:dk1>
        <a:srgbClr val="000000"/>
      </a:dk1>
      <a:lt1>
        <a:srgbClr val="FFFFFF"/>
      </a:lt1>
      <a:dk2>
        <a:srgbClr val="B6B8BB"/>
      </a:dk2>
      <a:lt2>
        <a:srgbClr val="FFE900"/>
      </a:lt2>
      <a:accent1>
        <a:srgbClr val="023F88"/>
      </a:accent1>
      <a:accent2>
        <a:srgbClr val="00B4ED"/>
      </a:accent2>
      <a:accent3>
        <a:srgbClr val="00A656"/>
      </a:accent3>
      <a:accent4>
        <a:srgbClr val="89BA17"/>
      </a:accent4>
      <a:accent5>
        <a:srgbClr val="7030A0"/>
      </a:accent5>
      <a:accent6>
        <a:srgbClr val="FF6600"/>
      </a:accent6>
      <a:hlink>
        <a:srgbClr val="00B4ED"/>
      </a:hlink>
      <a:folHlink>
        <a:srgbClr val="89BA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rgbClr val="FFFF00"/>
        </a:solidFill>
      </a:spPr>
      <a:bodyPr vert="horz" wrap="none" lIns="91440" tIns="91440" rIns="91440" bIns="91440" rtlCol="0" anchor="t" anchorCtr="0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60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pitchFamily="34" charset="0"/>
            <a:ea typeface="+mj-ea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4_Default Design 25">
    <a:dk1>
      <a:srgbClr val="FFFFFF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DADADA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4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5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6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7.xml><?xml version="1.0" encoding="utf-8"?>
<a:themeOverride xmlns:a="http://schemas.openxmlformats.org/drawingml/2006/main">
  <a:clrScheme name="Custom 33">
    <a:dk1>
      <a:srgbClr val="000000"/>
    </a:dk1>
    <a:lt1>
      <a:srgbClr val="FFFFFF"/>
    </a:lt1>
    <a:dk2>
      <a:srgbClr val="B6B8BB"/>
    </a:dk2>
    <a:lt2>
      <a:srgbClr val="FFE900"/>
    </a:lt2>
    <a:accent1>
      <a:srgbClr val="023F88"/>
    </a:accent1>
    <a:accent2>
      <a:srgbClr val="00B4ED"/>
    </a:accent2>
    <a:accent3>
      <a:srgbClr val="00A656"/>
    </a:accent3>
    <a:accent4>
      <a:srgbClr val="89BA17"/>
    </a:accent4>
    <a:accent5>
      <a:srgbClr val="7030A0"/>
    </a:accent5>
    <a:accent6>
      <a:srgbClr val="FF6600"/>
    </a:accent6>
    <a:hlink>
      <a:srgbClr val="00B4ED"/>
    </a:hlink>
    <a:folHlink>
      <a:srgbClr val="89BA17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BF48E398F989419E0598820B13D078" ma:contentTypeVersion="6" ma:contentTypeDescription="Create a new document." ma:contentTypeScope="" ma:versionID="efb5b6ca3c346f000bd2a47bfc6951df">
  <xsd:schema xmlns:xsd="http://www.w3.org/2001/XMLSchema" xmlns:xs="http://www.w3.org/2001/XMLSchema" xmlns:p="http://schemas.microsoft.com/office/2006/metadata/properties" xmlns:ns2="9882ff75-7518-4660-8c0e-2afa7adaf375" targetNamespace="http://schemas.microsoft.com/office/2006/metadata/properties" ma:root="true" ma:fieldsID="539daad1e690f589ee8e25acbed9e863" ns2:_="">
    <xsd:import namespace="9882ff75-7518-4660-8c0e-2afa7adaf3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82ff75-7518-4660-8c0e-2afa7adaf3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71D456-B6D9-4061-A970-5B2DC787A79E}">
  <ds:schemaRefs>
    <ds:schemaRef ds:uri="9882ff75-7518-4660-8c0e-2afa7adaf375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16D174D4-DAE0-44B4-BF36-F230A21D5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82ff75-7518-4660-8c0e-2afa7adaf3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A3F1D44-8EE0-4EDF-B3AB-28967AAD371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MDC Lecture Essentials</Template>
  <TotalTime>359</TotalTime>
  <Words>2065</Words>
  <Application>Microsoft Office PowerPoint</Application>
  <PresentationFormat>Widescreen</PresentationFormat>
  <Paragraphs>611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MS PGothic</vt:lpstr>
      <vt:lpstr>MS PGothic</vt:lpstr>
      <vt:lpstr>Arial</vt:lpstr>
      <vt:lpstr>Arial Narrow</vt:lpstr>
      <vt:lpstr>Calibri</vt:lpstr>
      <vt:lpstr>Cambria</vt:lpstr>
      <vt:lpstr>Times New Roman</vt:lpstr>
      <vt:lpstr>Wingdings</vt:lpstr>
      <vt:lpstr>Wingdings 2</vt:lpstr>
      <vt:lpstr>6_Default Design</vt:lpstr>
      <vt:lpstr>1_Office Theme</vt:lpstr>
      <vt:lpstr>DSK_PPT_TemplateDesign_EN_120327_fa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PK/PD of 4 NOACs in AF</vt:lpstr>
      <vt:lpstr>Phase III AF Trials – Dose Comparisons</vt:lpstr>
      <vt:lpstr>Meta-analysis of NOACs vs Warfarin in AF:  Major Endpoints</vt:lpstr>
      <vt:lpstr>Renal Factors and Outcomes with OACs in Pts with AF and Mild-Moderate Renal Failure</vt:lpstr>
      <vt:lpstr>Meta-analysis of NOACs vs Warfarin: Subgroups by Renal Function</vt:lpstr>
      <vt:lpstr>Renal Function, Drug-Drug Interactions and Dose</vt:lpstr>
      <vt:lpstr> </vt:lpstr>
      <vt:lpstr>Drug-drug Interactions with NOACs The Complicated View</vt:lpstr>
      <vt:lpstr>Drug-drug Interactions with NOACs Giugliano’s Easy Summary</vt:lpstr>
      <vt:lpstr>Timing of Cessation of NOAC Pre-Procedure</vt:lpstr>
      <vt:lpstr>Reversal agents for NOACs</vt:lpstr>
      <vt:lpstr>Dabigatran and Rivaroxaban in ESRD: On HD, with AF, and Treated with OAC</vt:lpstr>
      <vt:lpstr>NOACs Use Among Anticoagulated Patients with  AF + Advanced CKD</vt:lpstr>
      <vt:lpstr>Apixaban PK in Patients in Hemodialysis</vt:lpstr>
      <vt:lpstr>Conclusions: NOACs and Renal Failure</vt:lpstr>
      <vt:lpstr>Back-up</vt:lpstr>
      <vt:lpstr>Stroke/SEE in Each Trial by CrCl</vt:lpstr>
      <vt:lpstr>Stroke or SEE by Baseline CrCL in ENGAGE AF-TIMI 48 mITT On-Treatment</vt:lpstr>
      <vt:lpstr>Bleeding in Each Trial by CrCl</vt:lpstr>
      <vt:lpstr>Major Bleeding by Baseline CrCL in ENGAGE AF-TIMI 48  mITT On-Treatment Edoxaban 60/30-mg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Meta-analysis of NOACs vs Warfarin:  Major Bleeding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Johnson</dc:creator>
  <cp:lastModifiedBy>Giugliano, Robert P.,M.D.</cp:lastModifiedBy>
  <cp:revision>501</cp:revision>
  <dcterms:created xsi:type="dcterms:W3CDTF">2015-07-14T23:19:50Z</dcterms:created>
  <dcterms:modified xsi:type="dcterms:W3CDTF">2018-02-12T03:23:26Z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0x0101002FBF48E398F989419E0598820B13D078</vt:lpwstr>
  </property>
  <property fmtid="{D5CDD505-2E9C-101B-9397-08002B2CF9AE}" pid="3" name="_NewReviewCycle">
    <vt:lpwstr/>
  </property>
</Properties>
</file>